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8" r:id="rId4"/>
    <p:sldId id="264" r:id="rId5"/>
    <p:sldId id="259" r:id="rId6"/>
    <p:sldId id="260" r:id="rId7"/>
    <p:sldId id="262" r:id="rId8"/>
    <p:sldId id="261" r:id="rId9"/>
    <p:sldId id="265" r:id="rId10"/>
    <p:sldId id="266" r:id="rId11"/>
    <p:sldId id="267" r:id="rId12"/>
    <p:sldId id="268" r:id="rId13"/>
    <p:sldId id="269"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7DAB4-7689-4D75-A0D6-7B62D253632C}" v="2" dt="2022-07-05T09:16:22.822"/>
    <p1510:client id="{29BC6885-F138-477E-8E5B-39DF01DD8958}" v="663" dt="2022-07-05T14:57:27.296"/>
    <p1510:client id="{CF9CBD14-1C07-4CBB-8BBD-19108FDC3FA3}" v="2" dt="2022-07-10T00:40:48.361"/>
    <p1510:client id="{D9901958-B608-4262-8106-27B0909BBD6F}" v="688" dt="2022-04-19T15:07:02.956"/>
    <p1510:client id="{E51AA8F2-C4E7-4492-80DF-C644825D6E04}" v="46" dt="2022-07-09T10:21:40.962"/>
    <p1510:client id="{FE076FA3-C9BA-4BAC-99E5-8AA70E97D79A}" v="84" dt="2022-06-29T14:10:40.6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谷口 慶太" userId="1fd58cb8368156e3" providerId="Windows Live" clId="Web-{E51AA8F2-C4E7-4492-80DF-C644825D6E04}"/>
    <pc:docChg chg="modSld">
      <pc:chgData name="谷口 慶太" userId="1fd58cb8368156e3" providerId="Windows Live" clId="Web-{E51AA8F2-C4E7-4492-80DF-C644825D6E04}" dt="2022-07-09T10:21:40.962" v="45" actId="20577"/>
      <pc:docMkLst>
        <pc:docMk/>
      </pc:docMkLst>
      <pc:sldChg chg="modSp">
        <pc:chgData name="谷口 慶太" userId="1fd58cb8368156e3" providerId="Windows Live" clId="Web-{E51AA8F2-C4E7-4492-80DF-C644825D6E04}" dt="2022-07-09T10:21:09.290" v="44" actId="20577"/>
        <pc:sldMkLst>
          <pc:docMk/>
          <pc:sldMk cId="2282825195" sldId="260"/>
        </pc:sldMkLst>
        <pc:spChg chg="mod">
          <ac:chgData name="谷口 慶太" userId="1fd58cb8368156e3" providerId="Windows Live" clId="Web-{E51AA8F2-C4E7-4492-80DF-C644825D6E04}" dt="2022-07-09T10:21:09.290" v="44" actId="20577"/>
          <ac:spMkLst>
            <pc:docMk/>
            <pc:sldMk cId="2282825195" sldId="260"/>
            <ac:spMk id="3" creationId="{10BE3A18-E56C-E9D9-765D-F61F68F01654}"/>
          </ac:spMkLst>
        </pc:spChg>
      </pc:sldChg>
      <pc:sldChg chg="modSp">
        <pc:chgData name="谷口 慶太" userId="1fd58cb8368156e3" providerId="Windows Live" clId="Web-{E51AA8F2-C4E7-4492-80DF-C644825D6E04}" dt="2022-07-09T10:21:40.962" v="45" actId="20577"/>
        <pc:sldMkLst>
          <pc:docMk/>
          <pc:sldMk cId="1384387058" sldId="263"/>
        </pc:sldMkLst>
        <pc:spChg chg="mod">
          <ac:chgData name="谷口 慶太" userId="1fd58cb8368156e3" providerId="Windows Live" clId="Web-{E51AA8F2-C4E7-4492-80DF-C644825D6E04}" dt="2022-07-09T10:21:40.962" v="45" actId="20577"/>
          <ac:spMkLst>
            <pc:docMk/>
            <pc:sldMk cId="1384387058" sldId="263"/>
            <ac:spMk id="3" creationId="{9743F923-2868-E400-2EAD-1ADFA39E38D2}"/>
          </ac:spMkLst>
        </pc:spChg>
      </pc:sldChg>
      <pc:sldChg chg="modSp">
        <pc:chgData name="谷口 慶太" userId="1fd58cb8368156e3" providerId="Windows Live" clId="Web-{E51AA8F2-C4E7-4492-80DF-C644825D6E04}" dt="2022-07-09T10:20:39.023" v="31" actId="20577"/>
        <pc:sldMkLst>
          <pc:docMk/>
          <pc:sldMk cId="949376578" sldId="264"/>
        </pc:sldMkLst>
        <pc:spChg chg="mod">
          <ac:chgData name="谷口 慶太" userId="1fd58cb8368156e3" providerId="Windows Live" clId="Web-{E51AA8F2-C4E7-4492-80DF-C644825D6E04}" dt="2022-07-09T10:20:39.023" v="31" actId="20577"/>
          <ac:spMkLst>
            <pc:docMk/>
            <pc:sldMk cId="949376578" sldId="264"/>
            <ac:spMk id="3" creationId="{CDC0470C-7E44-FF1C-F0D6-6082E7EF1C15}"/>
          </ac:spMkLst>
        </pc:spChg>
      </pc:sldChg>
    </pc:docChg>
  </pc:docChgLst>
  <pc:docChgLst>
    <pc:chgData name="谷口 慶太" userId="1fd58cb8368156e3" providerId="Windows Live" clId="Web-{CF9CBD14-1C07-4CBB-8BBD-19108FDC3FA3}"/>
    <pc:docChg chg="modSld">
      <pc:chgData name="谷口 慶太" userId="1fd58cb8368156e3" providerId="Windows Live" clId="Web-{CF9CBD14-1C07-4CBB-8BBD-19108FDC3FA3}" dt="2022-07-10T00:40:48.361" v="1" actId="20577"/>
      <pc:docMkLst>
        <pc:docMk/>
      </pc:docMkLst>
      <pc:sldChg chg="modSp">
        <pc:chgData name="谷口 慶太" userId="1fd58cb8368156e3" providerId="Windows Live" clId="Web-{CF9CBD14-1C07-4CBB-8BBD-19108FDC3FA3}" dt="2022-07-10T00:40:48.361" v="1" actId="20577"/>
        <pc:sldMkLst>
          <pc:docMk/>
          <pc:sldMk cId="1384387058" sldId="263"/>
        </pc:sldMkLst>
        <pc:spChg chg="mod">
          <ac:chgData name="谷口 慶太" userId="1fd58cb8368156e3" providerId="Windows Live" clId="Web-{CF9CBD14-1C07-4CBB-8BBD-19108FDC3FA3}" dt="2022-07-10T00:40:48.361" v="1" actId="20577"/>
          <ac:spMkLst>
            <pc:docMk/>
            <pc:sldMk cId="1384387058" sldId="263"/>
            <ac:spMk id="3" creationId="{9743F923-2868-E400-2EAD-1ADFA39E38D2}"/>
          </ac:spMkLst>
        </pc:spChg>
      </pc:sldChg>
    </pc:docChg>
  </pc:docChgLst>
  <pc:docChgLst>
    <pc:chgData name="谷口 慶太" userId="1fd58cb8368156e3" providerId="Windows Live" clId="Web-{2127DAB4-7689-4D75-A0D6-7B62D253632C}"/>
    <pc:docChg chg="addSld">
      <pc:chgData name="谷口 慶太" userId="1fd58cb8368156e3" providerId="Windows Live" clId="Web-{2127DAB4-7689-4D75-A0D6-7B62D253632C}" dt="2022-07-05T09:16:22.822" v="1"/>
      <pc:docMkLst>
        <pc:docMk/>
      </pc:docMkLst>
      <pc:sldChg chg="add replId">
        <pc:chgData name="谷口 慶太" userId="1fd58cb8368156e3" providerId="Windows Live" clId="Web-{2127DAB4-7689-4D75-A0D6-7B62D253632C}" dt="2022-07-05T09:16:20.072" v="0"/>
        <pc:sldMkLst>
          <pc:docMk/>
          <pc:sldMk cId="3937628241" sldId="261"/>
        </pc:sldMkLst>
      </pc:sldChg>
      <pc:sldChg chg="add replId">
        <pc:chgData name="谷口 慶太" userId="1fd58cb8368156e3" providerId="Windows Live" clId="Web-{2127DAB4-7689-4D75-A0D6-7B62D253632C}" dt="2022-07-05T09:16:22.822" v="1"/>
        <pc:sldMkLst>
          <pc:docMk/>
          <pc:sldMk cId="2295065653" sldId="262"/>
        </pc:sldMkLst>
      </pc:sldChg>
    </pc:docChg>
  </pc:docChgLst>
  <pc:docChgLst>
    <pc:chgData name="谷口 慶太" userId="1fd58cb8368156e3" providerId="Windows Live" clId="Web-{29BC6885-F138-477E-8E5B-39DF01DD8958}"/>
    <pc:docChg chg="addSld delSld modSld sldOrd">
      <pc:chgData name="谷口 慶太" userId="1fd58cb8368156e3" providerId="Windows Live" clId="Web-{29BC6885-F138-477E-8E5B-39DF01DD8958}" dt="2022-07-05T14:57:27.296" v="558" actId="1076"/>
      <pc:docMkLst>
        <pc:docMk/>
      </pc:docMkLst>
      <pc:sldChg chg="delSp modSp">
        <pc:chgData name="谷口 慶太" userId="1fd58cb8368156e3" providerId="Windows Live" clId="Web-{29BC6885-F138-477E-8E5B-39DF01DD8958}" dt="2022-07-05T14:45:07.689" v="203" actId="1076"/>
        <pc:sldMkLst>
          <pc:docMk/>
          <pc:sldMk cId="3811054093" sldId="256"/>
        </pc:sldMkLst>
        <pc:spChg chg="mod">
          <ac:chgData name="谷口 慶太" userId="1fd58cb8368156e3" providerId="Windows Live" clId="Web-{29BC6885-F138-477E-8E5B-39DF01DD8958}" dt="2022-07-05T14:45:07.689" v="203" actId="1076"/>
          <ac:spMkLst>
            <pc:docMk/>
            <pc:sldMk cId="3811054093" sldId="256"/>
            <ac:spMk id="2" creationId="{7C250D1D-B611-1435-5DE8-42363F2F9435}"/>
          </ac:spMkLst>
        </pc:spChg>
        <pc:spChg chg="del">
          <ac:chgData name="谷口 慶太" userId="1fd58cb8368156e3" providerId="Windows Live" clId="Web-{29BC6885-F138-477E-8E5B-39DF01DD8958}" dt="2022-07-05T14:45:05.048" v="202"/>
          <ac:spMkLst>
            <pc:docMk/>
            <pc:sldMk cId="3811054093" sldId="256"/>
            <ac:spMk id="3" creationId="{014F058E-5BA5-74B9-5FDA-FD27AD424AD8}"/>
          </ac:spMkLst>
        </pc:spChg>
      </pc:sldChg>
      <pc:sldChg chg="addSp delSp modSp del ord">
        <pc:chgData name="谷口 慶太" userId="1fd58cb8368156e3" providerId="Windows Live" clId="Web-{29BC6885-F138-477E-8E5B-39DF01DD8958}" dt="2022-07-05T14:37:44.831" v="188"/>
        <pc:sldMkLst>
          <pc:docMk/>
          <pc:sldMk cId="2349814099" sldId="257"/>
        </pc:sldMkLst>
        <pc:spChg chg="add del mod ord">
          <ac:chgData name="谷口 慶太" userId="1fd58cb8368156e3" providerId="Windows Live" clId="Web-{29BC6885-F138-477E-8E5B-39DF01DD8958}" dt="2022-07-05T14:11:18.571" v="112"/>
          <ac:spMkLst>
            <pc:docMk/>
            <pc:sldMk cId="2349814099" sldId="257"/>
            <ac:spMk id="2" creationId="{D7353CE9-7D09-5168-DA73-05194202E1E0}"/>
          </ac:spMkLst>
        </pc:spChg>
        <pc:picChg chg="mod">
          <ac:chgData name="谷口 慶太" userId="1fd58cb8368156e3" providerId="Windows Live" clId="Web-{29BC6885-F138-477E-8E5B-39DF01DD8958}" dt="2022-07-05T14:11:21.649" v="113" actId="1076"/>
          <ac:picMkLst>
            <pc:docMk/>
            <pc:sldMk cId="2349814099" sldId="257"/>
            <ac:picMk id="4" creationId="{A40A0045-E1EC-A73E-37F5-E14ADF18A868}"/>
          </ac:picMkLst>
        </pc:picChg>
      </pc:sldChg>
      <pc:sldChg chg="addSp delSp modSp">
        <pc:chgData name="谷口 慶太" userId="1fd58cb8368156e3" providerId="Windows Live" clId="Web-{29BC6885-F138-477E-8E5B-39DF01DD8958}" dt="2022-07-05T14:14:33.945" v="125" actId="1076"/>
        <pc:sldMkLst>
          <pc:docMk/>
          <pc:sldMk cId="429887191" sldId="258"/>
        </pc:sldMkLst>
        <pc:spChg chg="add del mod">
          <ac:chgData name="谷口 慶太" userId="1fd58cb8368156e3" providerId="Windows Live" clId="Web-{29BC6885-F138-477E-8E5B-39DF01DD8958}" dt="2022-07-05T14:07:21.869" v="50"/>
          <ac:spMkLst>
            <pc:docMk/>
            <pc:sldMk cId="429887191" sldId="258"/>
            <ac:spMk id="2" creationId="{82B4D3D6-3A5E-A1FD-5379-A7B1F8A2EEBB}"/>
          </ac:spMkLst>
        </pc:spChg>
        <pc:spChg chg="add">
          <ac:chgData name="谷口 慶太" userId="1fd58cb8368156e3" providerId="Windows Live" clId="Web-{29BC6885-F138-477E-8E5B-39DF01DD8958}" dt="2022-07-05T14:07:25.462" v="51"/>
          <ac:spMkLst>
            <pc:docMk/>
            <pc:sldMk cId="429887191" sldId="258"/>
            <ac:spMk id="3" creationId="{4F07146D-02DE-4981-3FC6-629A20D6B683}"/>
          </ac:spMkLst>
        </pc:spChg>
        <pc:spChg chg="add mod">
          <ac:chgData name="谷口 慶太" userId="1fd58cb8368156e3" providerId="Windows Live" clId="Web-{29BC6885-F138-477E-8E5B-39DF01DD8958}" dt="2022-07-05T14:08:11.540" v="93" actId="1076"/>
          <ac:spMkLst>
            <pc:docMk/>
            <pc:sldMk cId="429887191" sldId="258"/>
            <ac:spMk id="5" creationId="{4F07146D-02DE-4981-3FC6-629A20D6B683}"/>
          </ac:spMkLst>
        </pc:spChg>
        <pc:picChg chg="mod">
          <ac:chgData name="谷口 慶太" userId="1fd58cb8368156e3" providerId="Windows Live" clId="Web-{29BC6885-F138-477E-8E5B-39DF01DD8958}" dt="2022-07-05T14:14:33.945" v="125" actId="1076"/>
          <ac:picMkLst>
            <pc:docMk/>
            <pc:sldMk cId="429887191" sldId="258"/>
            <ac:picMk id="4" creationId="{A4DF5D7D-3794-07BF-EABC-7821DA35CA18}"/>
          </ac:picMkLst>
        </pc:picChg>
      </pc:sldChg>
      <pc:sldChg chg="modSp ord">
        <pc:chgData name="谷口 慶太" userId="1fd58cb8368156e3" providerId="Windows Live" clId="Web-{29BC6885-F138-477E-8E5B-39DF01DD8958}" dt="2022-07-05T14:45:29.611" v="205" actId="14100"/>
        <pc:sldMkLst>
          <pc:docMk/>
          <pc:sldMk cId="2180317554" sldId="259"/>
        </pc:sldMkLst>
        <pc:picChg chg="mod">
          <ac:chgData name="谷口 慶太" userId="1fd58cb8368156e3" providerId="Windows Live" clId="Web-{29BC6885-F138-477E-8E5B-39DF01DD8958}" dt="2022-07-05T14:45:29.611" v="205" actId="14100"/>
          <ac:picMkLst>
            <pc:docMk/>
            <pc:sldMk cId="2180317554" sldId="259"/>
            <ac:picMk id="4" creationId="{8B1CB118-11DE-3BD6-1C78-DCD8798B23FA}"/>
          </ac:picMkLst>
        </pc:picChg>
      </pc:sldChg>
      <pc:sldChg chg="addSp delSp modSp">
        <pc:chgData name="谷口 慶太" userId="1fd58cb8368156e3" providerId="Windows Live" clId="Web-{29BC6885-F138-477E-8E5B-39DF01DD8958}" dt="2022-07-05T14:14:06.258" v="123"/>
        <pc:sldMkLst>
          <pc:docMk/>
          <pc:sldMk cId="2282825195" sldId="260"/>
        </pc:sldMkLst>
        <pc:spChg chg="del">
          <ac:chgData name="谷口 慶太" userId="1fd58cb8368156e3" providerId="Windows Live" clId="Web-{29BC6885-F138-477E-8E5B-39DF01DD8958}" dt="2022-07-05T14:12:46.211" v="116"/>
          <ac:spMkLst>
            <pc:docMk/>
            <pc:sldMk cId="2282825195" sldId="260"/>
            <ac:spMk id="2" creationId="{BC2760A5-FFD9-C41F-1CF2-7703C4443573}"/>
          </ac:spMkLst>
        </pc:spChg>
        <pc:spChg chg="mod">
          <ac:chgData name="谷口 慶太" userId="1fd58cb8368156e3" providerId="Windows Live" clId="Web-{29BC6885-F138-477E-8E5B-39DF01DD8958}" dt="2022-07-05T14:13:56.852" v="122" actId="14100"/>
          <ac:spMkLst>
            <pc:docMk/>
            <pc:sldMk cId="2282825195" sldId="260"/>
            <ac:spMk id="3" creationId="{10BE3A18-E56C-E9D9-765D-F61F68F01654}"/>
          </ac:spMkLst>
        </pc:spChg>
        <pc:picChg chg="add">
          <ac:chgData name="谷口 慶太" userId="1fd58cb8368156e3" providerId="Windows Live" clId="Web-{29BC6885-F138-477E-8E5B-39DF01DD8958}" dt="2022-07-05T14:14:06.258" v="123"/>
          <ac:picMkLst>
            <pc:docMk/>
            <pc:sldMk cId="2282825195" sldId="260"/>
            <ac:picMk id="5" creationId="{8C12A3D5-E752-DF9D-0F22-49A0A0E9D93A}"/>
          </ac:picMkLst>
        </pc:picChg>
      </pc:sldChg>
      <pc:sldChg chg="addSp delSp modSp mod setBg">
        <pc:chgData name="谷口 慶太" userId="1fd58cb8368156e3" providerId="Windows Live" clId="Web-{29BC6885-F138-477E-8E5B-39DF01DD8958}" dt="2022-07-05T14:46:53.501" v="274"/>
        <pc:sldMkLst>
          <pc:docMk/>
          <pc:sldMk cId="3937628241" sldId="261"/>
        </pc:sldMkLst>
        <pc:spChg chg="del">
          <ac:chgData name="谷口 慶太" userId="1fd58cb8368156e3" providerId="Windows Live" clId="Web-{29BC6885-F138-477E-8E5B-39DF01DD8958}" dt="2022-07-05T14:23:23.303" v="180"/>
          <ac:spMkLst>
            <pc:docMk/>
            <pc:sldMk cId="3937628241" sldId="261"/>
            <ac:spMk id="2" creationId="{BC2760A5-FFD9-C41F-1CF2-7703C4443573}"/>
          </ac:spMkLst>
        </pc:spChg>
        <pc:spChg chg="del">
          <ac:chgData name="谷口 慶太" userId="1fd58cb8368156e3" providerId="Windows Live" clId="Web-{29BC6885-F138-477E-8E5B-39DF01DD8958}" dt="2022-07-05T14:23:20.819" v="179"/>
          <ac:spMkLst>
            <pc:docMk/>
            <pc:sldMk cId="3937628241" sldId="261"/>
            <ac:spMk id="3" creationId="{10BE3A18-E56C-E9D9-765D-F61F68F01654}"/>
          </ac:spMkLst>
        </pc:spChg>
        <pc:spChg chg="add del mod">
          <ac:chgData name="谷口 慶太" userId="1fd58cb8368156e3" providerId="Windows Live" clId="Web-{29BC6885-F138-477E-8E5B-39DF01DD8958}" dt="2022-07-05T14:36:53.175" v="187"/>
          <ac:spMkLst>
            <pc:docMk/>
            <pc:sldMk cId="3937628241" sldId="261"/>
            <ac:spMk id="4" creationId="{C0FE2E6E-7491-94A9-3DF4-1C609A3AA895}"/>
          </ac:spMkLst>
        </pc:spChg>
        <pc:spChg chg="add mod">
          <ac:chgData name="谷口 慶太" userId="1fd58cb8368156e3" providerId="Windows Live" clId="Web-{29BC6885-F138-477E-8E5B-39DF01DD8958}" dt="2022-07-05T14:46:53.501" v="274"/>
          <ac:spMkLst>
            <pc:docMk/>
            <pc:sldMk cId="3937628241" sldId="261"/>
            <ac:spMk id="5" creationId="{C488B94A-EC62-966A-A8F9-7772A4019A09}"/>
          </ac:spMkLst>
        </pc:spChg>
        <pc:spChg chg="add">
          <ac:chgData name="谷口 慶太" userId="1fd58cb8368156e3" providerId="Windows Live" clId="Web-{29BC6885-F138-477E-8E5B-39DF01DD8958}" dt="2022-07-05T14:46:53.501" v="274"/>
          <ac:spMkLst>
            <pc:docMk/>
            <pc:sldMk cId="3937628241" sldId="261"/>
            <ac:spMk id="38" creationId="{CE6C63DC-BAE4-42B6-8FDF-F6467C2D23AC}"/>
          </ac:spMkLst>
        </pc:spChg>
        <pc:spChg chg="add">
          <ac:chgData name="谷口 慶太" userId="1fd58cb8368156e3" providerId="Windows Live" clId="Web-{29BC6885-F138-477E-8E5B-39DF01DD8958}" dt="2022-07-05T14:46:53.501" v="274"/>
          <ac:spMkLst>
            <pc:docMk/>
            <pc:sldMk cId="3937628241" sldId="261"/>
            <ac:spMk id="40" creationId="{5BD23F8E-2E78-4C84-8EFB-FE6C8ACB7F1F}"/>
          </ac:spMkLst>
        </pc:spChg>
        <pc:spChg chg="add">
          <ac:chgData name="谷口 慶太" userId="1fd58cb8368156e3" providerId="Windows Live" clId="Web-{29BC6885-F138-477E-8E5B-39DF01DD8958}" dt="2022-07-05T14:46:53.501" v="274"/>
          <ac:spMkLst>
            <pc:docMk/>
            <pc:sldMk cId="3937628241" sldId="261"/>
            <ac:spMk id="42" creationId="{57ABABA7-0420-4200-9B65-1C1967CE9373}"/>
          </ac:spMkLst>
        </pc:spChg>
        <pc:spChg chg="add">
          <ac:chgData name="谷口 慶太" userId="1fd58cb8368156e3" providerId="Windows Live" clId="Web-{29BC6885-F138-477E-8E5B-39DF01DD8958}" dt="2022-07-05T14:46:53.501" v="274"/>
          <ac:spMkLst>
            <pc:docMk/>
            <pc:sldMk cId="3937628241" sldId="261"/>
            <ac:spMk id="58" creationId="{8576F020-8157-45CE-B1D9-6FA47AFEB4FA}"/>
          </ac:spMkLst>
        </pc:spChg>
        <pc:grpChg chg="add">
          <ac:chgData name="谷口 慶太" userId="1fd58cb8368156e3" providerId="Windows Live" clId="Web-{29BC6885-F138-477E-8E5B-39DF01DD8958}" dt="2022-07-05T14:46:53.501" v="274"/>
          <ac:grpSpMkLst>
            <pc:docMk/>
            <pc:sldMk cId="3937628241" sldId="261"/>
            <ac:grpSpMk id="10" creationId="{8CD25866-F15D-40A4-AEC5-47C044637AB7}"/>
          </ac:grpSpMkLst>
        </pc:grpChg>
        <pc:grpChg chg="add">
          <ac:chgData name="谷口 慶太" userId="1fd58cb8368156e3" providerId="Windows Live" clId="Web-{29BC6885-F138-477E-8E5B-39DF01DD8958}" dt="2022-07-05T14:46:53.501" v="274"/>
          <ac:grpSpMkLst>
            <pc:docMk/>
            <pc:sldMk cId="3937628241" sldId="261"/>
            <ac:grpSpMk id="24" creationId="{0C4A17ED-96AA-44A6-A050-E1A7A1CDD9E7}"/>
          </ac:grpSpMkLst>
        </pc:grpChg>
        <pc:grpChg chg="add">
          <ac:chgData name="谷口 慶太" userId="1fd58cb8368156e3" providerId="Windows Live" clId="Web-{29BC6885-F138-477E-8E5B-39DF01DD8958}" dt="2022-07-05T14:46:53.501" v="274"/>
          <ac:grpSpMkLst>
            <pc:docMk/>
            <pc:sldMk cId="3937628241" sldId="261"/>
            <ac:grpSpMk id="44" creationId="{7A03E380-9CD1-4ABA-A763-9F9D252B8908}"/>
          </ac:grpSpMkLst>
        </pc:grpChg>
      </pc:sldChg>
      <pc:sldChg chg="addSp delSp modSp ord">
        <pc:chgData name="谷口 慶太" userId="1fd58cb8368156e3" providerId="Windows Live" clId="Web-{29BC6885-F138-477E-8E5B-39DF01DD8958}" dt="2022-07-05T14:39:19.237" v="201" actId="1076"/>
        <pc:sldMkLst>
          <pc:docMk/>
          <pc:sldMk cId="2295065653" sldId="262"/>
        </pc:sldMkLst>
        <pc:spChg chg="del">
          <ac:chgData name="谷口 慶太" userId="1fd58cb8368156e3" providerId="Windows Live" clId="Web-{29BC6885-F138-477E-8E5B-39DF01DD8958}" dt="2022-07-05T14:15:29.133" v="126"/>
          <ac:spMkLst>
            <pc:docMk/>
            <pc:sldMk cId="2295065653" sldId="262"/>
            <ac:spMk id="2" creationId="{BC2760A5-FFD9-C41F-1CF2-7703C4443573}"/>
          </ac:spMkLst>
        </pc:spChg>
        <pc:spChg chg="mod">
          <ac:chgData name="谷口 慶太" userId="1fd58cb8368156e3" providerId="Windows Live" clId="Web-{29BC6885-F138-477E-8E5B-39DF01DD8958}" dt="2022-07-05T14:18:24.179" v="178" actId="20577"/>
          <ac:spMkLst>
            <pc:docMk/>
            <pc:sldMk cId="2295065653" sldId="262"/>
            <ac:spMk id="3" creationId="{10BE3A18-E56C-E9D9-765D-F61F68F01654}"/>
          </ac:spMkLst>
        </pc:spChg>
        <pc:picChg chg="add mod">
          <ac:chgData name="谷口 慶太" userId="1fd58cb8368156e3" providerId="Windows Live" clId="Web-{29BC6885-F138-477E-8E5B-39DF01DD8958}" dt="2022-07-05T14:39:13.862" v="197" actId="1076"/>
          <ac:picMkLst>
            <pc:docMk/>
            <pc:sldMk cId="2295065653" sldId="262"/>
            <ac:picMk id="5" creationId="{2A74EBC6-C8A2-25FC-C299-CD3AE3A8BE20}"/>
          </ac:picMkLst>
        </pc:picChg>
        <pc:picChg chg="add mod">
          <ac:chgData name="谷口 慶太" userId="1fd58cb8368156e3" providerId="Windows Live" clId="Web-{29BC6885-F138-477E-8E5B-39DF01DD8958}" dt="2022-07-05T14:39:19.237" v="201" actId="1076"/>
          <ac:picMkLst>
            <pc:docMk/>
            <pc:sldMk cId="2295065653" sldId="262"/>
            <ac:picMk id="6" creationId="{36B61EB1-D398-AF9A-D761-B42842E60531}"/>
          </ac:picMkLst>
        </pc:picChg>
        <pc:picChg chg="add mod">
          <ac:chgData name="谷口 慶太" userId="1fd58cb8368156e3" providerId="Windows Live" clId="Web-{29BC6885-F138-477E-8E5B-39DF01DD8958}" dt="2022-07-05T14:39:17.565" v="200" actId="1076"/>
          <ac:picMkLst>
            <pc:docMk/>
            <pc:sldMk cId="2295065653" sldId="262"/>
            <ac:picMk id="7" creationId="{B3F614A8-AF59-7CCA-0262-688B1E3C7BE5}"/>
          </ac:picMkLst>
        </pc:picChg>
        <pc:picChg chg="add mod">
          <ac:chgData name="谷口 慶太" userId="1fd58cb8368156e3" providerId="Windows Live" clId="Web-{29BC6885-F138-477E-8E5B-39DF01DD8958}" dt="2022-07-05T14:39:16.534" v="199" actId="1076"/>
          <ac:picMkLst>
            <pc:docMk/>
            <pc:sldMk cId="2295065653" sldId="262"/>
            <ac:picMk id="8" creationId="{13B892A6-9BE2-493B-9668-6E928D903707}"/>
          </ac:picMkLst>
        </pc:picChg>
        <pc:picChg chg="add mod">
          <ac:chgData name="谷口 慶太" userId="1fd58cb8368156e3" providerId="Windows Live" clId="Web-{29BC6885-F138-477E-8E5B-39DF01DD8958}" dt="2022-07-05T14:39:15.518" v="198" actId="1076"/>
          <ac:picMkLst>
            <pc:docMk/>
            <pc:sldMk cId="2295065653" sldId="262"/>
            <ac:picMk id="9" creationId="{0C01CDE2-5DC0-C4E9-350F-69CB96DFF4BD}"/>
          </ac:picMkLst>
        </pc:picChg>
      </pc:sldChg>
      <pc:sldChg chg="addSp delSp modSp new">
        <pc:chgData name="谷口 慶太" userId="1fd58cb8368156e3" providerId="Windows Live" clId="Web-{29BC6885-F138-477E-8E5B-39DF01DD8958}" dt="2022-07-05T14:06:07.291" v="18" actId="1076"/>
        <pc:sldMkLst>
          <pc:docMk/>
          <pc:sldMk cId="1384387058" sldId="263"/>
        </pc:sldMkLst>
        <pc:spChg chg="del">
          <ac:chgData name="谷口 慶太" userId="1fd58cb8368156e3" providerId="Windows Live" clId="Web-{29BC6885-F138-477E-8E5B-39DF01DD8958}" dt="2022-07-05T14:01:51.760" v="5"/>
          <ac:spMkLst>
            <pc:docMk/>
            <pc:sldMk cId="1384387058" sldId="263"/>
            <ac:spMk id="2" creationId="{1810EBC7-04D5-F6DB-FDDF-9CEBEF24B9C8}"/>
          </ac:spMkLst>
        </pc:spChg>
        <pc:spChg chg="mod">
          <ac:chgData name="谷口 慶太" userId="1fd58cb8368156e3" providerId="Windows Live" clId="Web-{29BC6885-F138-477E-8E5B-39DF01DD8958}" dt="2022-07-05T14:06:07.291" v="18" actId="1076"/>
          <ac:spMkLst>
            <pc:docMk/>
            <pc:sldMk cId="1384387058" sldId="263"/>
            <ac:spMk id="3" creationId="{9743F923-2868-E400-2EAD-1ADFA39E38D2}"/>
          </ac:spMkLst>
        </pc:spChg>
        <pc:picChg chg="add mod ord">
          <ac:chgData name="谷口 慶太" userId="1fd58cb8368156e3" providerId="Windows Live" clId="Web-{29BC6885-F138-477E-8E5B-39DF01DD8958}" dt="2022-07-05T14:06:02.353" v="17" actId="1076"/>
          <ac:picMkLst>
            <pc:docMk/>
            <pc:sldMk cId="1384387058" sldId="263"/>
            <ac:picMk id="4" creationId="{EFCED290-ABD5-D78A-CD5B-DF19705DE488}"/>
          </ac:picMkLst>
        </pc:picChg>
      </pc:sldChg>
      <pc:sldChg chg="addSp delSp modSp new ord">
        <pc:chgData name="谷口 慶太" userId="1fd58cb8368156e3" providerId="Windows Live" clId="Web-{29BC6885-F138-477E-8E5B-39DF01DD8958}" dt="2022-07-05T14:10:43.196" v="105" actId="1076"/>
        <pc:sldMkLst>
          <pc:docMk/>
          <pc:sldMk cId="949376578" sldId="264"/>
        </pc:sldMkLst>
        <pc:spChg chg="del">
          <ac:chgData name="谷口 慶太" userId="1fd58cb8368156e3" providerId="Windows Live" clId="Web-{29BC6885-F138-477E-8E5B-39DF01DD8958}" dt="2022-07-05T14:08:26.087" v="96"/>
          <ac:spMkLst>
            <pc:docMk/>
            <pc:sldMk cId="949376578" sldId="264"/>
            <ac:spMk id="2" creationId="{2680A721-F45A-B694-9296-CE31B9E384DF}"/>
          </ac:spMkLst>
        </pc:spChg>
        <pc:spChg chg="mod">
          <ac:chgData name="谷口 慶太" userId="1fd58cb8368156e3" providerId="Windows Live" clId="Web-{29BC6885-F138-477E-8E5B-39DF01DD8958}" dt="2022-07-05T14:10:34.430" v="103" actId="14100"/>
          <ac:spMkLst>
            <pc:docMk/>
            <pc:sldMk cId="949376578" sldId="264"/>
            <ac:spMk id="3" creationId="{CDC0470C-7E44-FF1C-F0D6-6082E7EF1C15}"/>
          </ac:spMkLst>
        </pc:spChg>
        <pc:picChg chg="add mod">
          <ac:chgData name="谷口 慶太" userId="1fd58cb8368156e3" providerId="Windows Live" clId="Web-{29BC6885-F138-477E-8E5B-39DF01DD8958}" dt="2022-07-05T14:10:43.196" v="105" actId="1076"/>
          <ac:picMkLst>
            <pc:docMk/>
            <pc:sldMk cId="949376578" sldId="264"/>
            <ac:picMk id="5" creationId="{CCEF5F75-429E-D63F-1F83-7D1A8E4EC953}"/>
          </ac:picMkLst>
        </pc:picChg>
      </pc:sldChg>
      <pc:sldChg chg="addSp delSp modSp new">
        <pc:chgData name="谷口 慶太" userId="1fd58cb8368156e3" providerId="Windows Live" clId="Web-{29BC6885-F138-477E-8E5B-39DF01DD8958}" dt="2022-07-05T14:48:34.266" v="298" actId="1076"/>
        <pc:sldMkLst>
          <pc:docMk/>
          <pc:sldMk cId="291403767" sldId="265"/>
        </pc:sldMkLst>
        <pc:spChg chg="del">
          <ac:chgData name="谷口 慶太" userId="1fd58cb8368156e3" providerId="Windows Live" clId="Web-{29BC6885-F138-477E-8E5B-39DF01DD8958}" dt="2022-07-05T14:47:02.985" v="280"/>
          <ac:spMkLst>
            <pc:docMk/>
            <pc:sldMk cId="291403767" sldId="265"/>
            <ac:spMk id="2" creationId="{E8CA021D-1F03-E756-1BE2-0B86FF074C4A}"/>
          </ac:spMkLst>
        </pc:spChg>
        <pc:spChg chg="mod">
          <ac:chgData name="谷口 慶太" userId="1fd58cb8368156e3" providerId="Windows Live" clId="Web-{29BC6885-F138-477E-8E5B-39DF01DD8958}" dt="2022-07-05T14:47:58.673" v="292" actId="14100"/>
          <ac:spMkLst>
            <pc:docMk/>
            <pc:sldMk cId="291403767" sldId="265"/>
            <ac:spMk id="3" creationId="{6DFB6268-DCDD-1458-AEED-17701E9D91B1}"/>
          </ac:spMkLst>
        </pc:spChg>
        <pc:picChg chg="add mod">
          <ac:chgData name="谷口 慶太" userId="1fd58cb8368156e3" providerId="Windows Live" clId="Web-{29BC6885-F138-477E-8E5B-39DF01DD8958}" dt="2022-07-05T14:48:02.142" v="293" actId="1076"/>
          <ac:picMkLst>
            <pc:docMk/>
            <pc:sldMk cId="291403767" sldId="265"/>
            <ac:picMk id="4" creationId="{788E05D9-BEE0-242E-A9FC-7BCF2FE393B6}"/>
          </ac:picMkLst>
        </pc:picChg>
        <pc:picChg chg="add mod">
          <ac:chgData name="谷口 慶太" userId="1fd58cb8368156e3" providerId="Windows Live" clId="Web-{29BC6885-F138-477E-8E5B-39DF01DD8958}" dt="2022-07-05T14:48:34.266" v="298" actId="1076"/>
          <ac:picMkLst>
            <pc:docMk/>
            <pc:sldMk cId="291403767" sldId="265"/>
            <ac:picMk id="5" creationId="{DD7F378C-1445-8203-EEC2-BFC23188976D}"/>
          </ac:picMkLst>
        </pc:picChg>
        <pc:picChg chg="add mod">
          <ac:chgData name="谷口 慶太" userId="1fd58cb8368156e3" providerId="Windows Live" clId="Web-{29BC6885-F138-477E-8E5B-39DF01DD8958}" dt="2022-07-05T14:48:33.204" v="297" actId="1076"/>
          <ac:picMkLst>
            <pc:docMk/>
            <pc:sldMk cId="291403767" sldId="265"/>
            <ac:picMk id="6" creationId="{C9249F1E-1C1B-52CC-1142-1348AD6CA111}"/>
          </ac:picMkLst>
        </pc:picChg>
      </pc:sldChg>
      <pc:sldChg chg="addSp delSp modSp new">
        <pc:chgData name="谷口 慶太" userId="1fd58cb8368156e3" providerId="Windows Live" clId="Web-{29BC6885-F138-477E-8E5B-39DF01DD8958}" dt="2022-07-05T14:50:08.641" v="313" actId="1076"/>
        <pc:sldMkLst>
          <pc:docMk/>
          <pc:sldMk cId="2786332703" sldId="266"/>
        </pc:sldMkLst>
        <pc:spChg chg="del">
          <ac:chgData name="谷口 慶太" userId="1fd58cb8368156e3" providerId="Windows Live" clId="Web-{29BC6885-F138-477E-8E5B-39DF01DD8958}" dt="2022-07-05T14:48:40.157" v="299"/>
          <ac:spMkLst>
            <pc:docMk/>
            <pc:sldMk cId="2786332703" sldId="266"/>
            <ac:spMk id="2" creationId="{BC421164-1A45-6823-BBCD-55A1B7B021D6}"/>
          </ac:spMkLst>
        </pc:spChg>
        <pc:spChg chg="mod">
          <ac:chgData name="谷口 慶太" userId="1fd58cb8368156e3" providerId="Windows Live" clId="Web-{29BC6885-F138-477E-8E5B-39DF01DD8958}" dt="2022-07-05T14:49:43.204" v="309" actId="14100"/>
          <ac:spMkLst>
            <pc:docMk/>
            <pc:sldMk cId="2786332703" sldId="266"/>
            <ac:spMk id="3" creationId="{B56339A5-9EC3-9E51-61D1-B7E06D6F0302}"/>
          </ac:spMkLst>
        </pc:spChg>
        <pc:picChg chg="add mod">
          <ac:chgData name="谷口 慶太" userId="1fd58cb8368156e3" providerId="Windows Live" clId="Web-{29BC6885-F138-477E-8E5B-39DF01DD8958}" dt="2022-07-05T14:49:06.907" v="304" actId="1076"/>
          <ac:picMkLst>
            <pc:docMk/>
            <pc:sldMk cId="2786332703" sldId="266"/>
            <ac:picMk id="4" creationId="{5D219D9D-83EC-B396-6DDF-20FC931C6CC4}"/>
          </ac:picMkLst>
        </pc:picChg>
        <pc:picChg chg="add mod">
          <ac:chgData name="谷口 慶太" userId="1fd58cb8368156e3" providerId="Windows Live" clId="Web-{29BC6885-F138-477E-8E5B-39DF01DD8958}" dt="2022-07-05T14:49:57.876" v="311" actId="1076"/>
          <ac:picMkLst>
            <pc:docMk/>
            <pc:sldMk cId="2786332703" sldId="266"/>
            <ac:picMk id="5" creationId="{43412750-64A9-78F8-3B96-973B8B70B45F}"/>
          </ac:picMkLst>
        </pc:picChg>
        <pc:picChg chg="add mod">
          <ac:chgData name="谷口 慶太" userId="1fd58cb8368156e3" providerId="Windows Live" clId="Web-{29BC6885-F138-477E-8E5B-39DF01DD8958}" dt="2022-07-05T14:50:08.641" v="313" actId="1076"/>
          <ac:picMkLst>
            <pc:docMk/>
            <pc:sldMk cId="2786332703" sldId="266"/>
            <ac:picMk id="6" creationId="{66413376-335C-8E22-FF6E-822F95123C22}"/>
          </ac:picMkLst>
        </pc:picChg>
      </pc:sldChg>
      <pc:sldChg chg="addSp delSp modSp new">
        <pc:chgData name="谷口 慶太" userId="1fd58cb8368156e3" providerId="Windows Live" clId="Web-{29BC6885-F138-477E-8E5B-39DF01DD8958}" dt="2022-07-05T14:51:27.485" v="326" actId="1076"/>
        <pc:sldMkLst>
          <pc:docMk/>
          <pc:sldMk cId="574367150" sldId="267"/>
        </pc:sldMkLst>
        <pc:spChg chg="del">
          <ac:chgData name="谷口 慶太" userId="1fd58cb8368156e3" providerId="Windows Live" clId="Web-{29BC6885-F138-477E-8E5B-39DF01DD8958}" dt="2022-07-05T14:50:14.188" v="314"/>
          <ac:spMkLst>
            <pc:docMk/>
            <pc:sldMk cId="574367150" sldId="267"/>
            <ac:spMk id="2" creationId="{5DC90E7D-7ED0-CF76-9E23-64219AABFDDE}"/>
          </ac:spMkLst>
        </pc:spChg>
        <pc:spChg chg="mod">
          <ac:chgData name="谷口 慶太" userId="1fd58cb8368156e3" providerId="Windows Live" clId="Web-{29BC6885-F138-477E-8E5B-39DF01DD8958}" dt="2022-07-05T14:50:55.969" v="319" actId="14100"/>
          <ac:spMkLst>
            <pc:docMk/>
            <pc:sldMk cId="574367150" sldId="267"/>
            <ac:spMk id="3" creationId="{E740F745-1CBB-3EA6-6E14-64EDE7B3DA8D}"/>
          </ac:spMkLst>
        </pc:spChg>
        <pc:picChg chg="add mod">
          <ac:chgData name="谷口 慶太" userId="1fd58cb8368156e3" providerId="Windows Live" clId="Web-{29BC6885-F138-477E-8E5B-39DF01DD8958}" dt="2022-07-05T14:51:07.766" v="321" actId="1076"/>
          <ac:picMkLst>
            <pc:docMk/>
            <pc:sldMk cId="574367150" sldId="267"/>
            <ac:picMk id="4" creationId="{F2277A03-A722-8989-138B-DDAF3B3358D0}"/>
          </ac:picMkLst>
        </pc:picChg>
        <pc:picChg chg="add mod">
          <ac:chgData name="谷口 慶太" userId="1fd58cb8368156e3" providerId="Windows Live" clId="Web-{29BC6885-F138-477E-8E5B-39DF01DD8958}" dt="2022-07-05T14:51:27.485" v="326" actId="1076"/>
          <ac:picMkLst>
            <pc:docMk/>
            <pc:sldMk cId="574367150" sldId="267"/>
            <ac:picMk id="5" creationId="{DD9924E7-7403-E57D-0C99-C27F6008D131}"/>
          </ac:picMkLst>
        </pc:picChg>
        <pc:picChg chg="add mod">
          <ac:chgData name="谷口 慶太" userId="1fd58cb8368156e3" providerId="Windows Live" clId="Web-{29BC6885-F138-477E-8E5B-39DF01DD8958}" dt="2022-07-05T14:51:25.766" v="325" actId="1076"/>
          <ac:picMkLst>
            <pc:docMk/>
            <pc:sldMk cId="574367150" sldId="267"/>
            <ac:picMk id="6" creationId="{7356DDD6-E80F-9612-7F0C-27FFC39DD3D1}"/>
          </ac:picMkLst>
        </pc:picChg>
      </pc:sldChg>
      <pc:sldChg chg="addSp delSp modSp new">
        <pc:chgData name="谷口 慶太" userId="1fd58cb8368156e3" providerId="Windows Live" clId="Web-{29BC6885-F138-477E-8E5B-39DF01DD8958}" dt="2022-07-05T14:55:57.374" v="549"/>
        <pc:sldMkLst>
          <pc:docMk/>
          <pc:sldMk cId="2418918462" sldId="268"/>
        </pc:sldMkLst>
        <pc:spChg chg="del">
          <ac:chgData name="谷口 慶太" userId="1fd58cb8368156e3" providerId="Windows Live" clId="Web-{29BC6885-F138-477E-8E5B-39DF01DD8958}" dt="2022-07-05T14:51:48.016" v="327"/>
          <ac:spMkLst>
            <pc:docMk/>
            <pc:sldMk cId="2418918462" sldId="268"/>
            <ac:spMk id="2" creationId="{251DF5A1-C0EA-77D6-F86F-D210B342ACC1}"/>
          </ac:spMkLst>
        </pc:spChg>
        <pc:spChg chg="mod">
          <ac:chgData name="谷口 慶太" userId="1fd58cb8368156e3" providerId="Windows Live" clId="Web-{29BC6885-F138-477E-8E5B-39DF01DD8958}" dt="2022-07-05T14:54:57.468" v="522" actId="20577"/>
          <ac:spMkLst>
            <pc:docMk/>
            <pc:sldMk cId="2418918462" sldId="268"/>
            <ac:spMk id="3" creationId="{DA706841-9263-576E-6FCD-16AF9132BABB}"/>
          </ac:spMkLst>
        </pc:spChg>
        <pc:spChg chg="add del mod">
          <ac:chgData name="谷口 慶太" userId="1fd58cb8368156e3" providerId="Windows Live" clId="Web-{29BC6885-F138-477E-8E5B-39DF01DD8958}" dt="2022-07-05T14:55:57.374" v="549"/>
          <ac:spMkLst>
            <pc:docMk/>
            <pc:sldMk cId="2418918462" sldId="268"/>
            <ac:spMk id="4" creationId="{57BD0F9C-E086-ACE2-11F9-2FF4420E70A4}"/>
          </ac:spMkLst>
        </pc:spChg>
      </pc:sldChg>
      <pc:sldChg chg="new del">
        <pc:chgData name="谷口 慶太" userId="1fd58cb8368156e3" providerId="Windows Live" clId="Web-{29BC6885-F138-477E-8E5B-39DF01DD8958}" dt="2022-07-05T14:51:52.047" v="329"/>
        <pc:sldMkLst>
          <pc:docMk/>
          <pc:sldMk cId="232619916" sldId="269"/>
        </pc:sldMkLst>
      </pc:sldChg>
      <pc:sldChg chg="addSp delSp modSp new">
        <pc:chgData name="谷口 慶太" userId="1fd58cb8368156e3" providerId="Windows Live" clId="Web-{29BC6885-F138-477E-8E5B-39DF01DD8958}" dt="2022-07-05T14:57:27.296" v="558" actId="1076"/>
        <pc:sldMkLst>
          <pc:docMk/>
          <pc:sldMk cId="1499450176" sldId="269"/>
        </pc:sldMkLst>
        <pc:spChg chg="del">
          <ac:chgData name="谷口 慶太" userId="1fd58cb8368156e3" providerId="Windows Live" clId="Web-{29BC6885-F138-477E-8E5B-39DF01DD8958}" dt="2022-07-05T14:56:02.859" v="551"/>
          <ac:spMkLst>
            <pc:docMk/>
            <pc:sldMk cId="1499450176" sldId="269"/>
            <ac:spMk id="2" creationId="{1A8E655D-6816-EA7E-62FE-7943F0F48E80}"/>
          </ac:spMkLst>
        </pc:spChg>
        <pc:spChg chg="del">
          <ac:chgData name="谷口 慶太" userId="1fd58cb8368156e3" providerId="Windows Live" clId="Web-{29BC6885-F138-477E-8E5B-39DF01DD8958}" dt="2022-07-05T14:56:05.640" v="552"/>
          <ac:spMkLst>
            <pc:docMk/>
            <pc:sldMk cId="1499450176" sldId="269"/>
            <ac:spMk id="3" creationId="{9F56ABF9-A61E-1FE2-1CF6-C7B4232430A7}"/>
          </ac:spMkLst>
        </pc:spChg>
        <pc:spChg chg="add mod">
          <ac:chgData name="谷口 慶太" userId="1fd58cb8368156e3" providerId="Windows Live" clId="Web-{29BC6885-F138-477E-8E5B-39DF01DD8958}" dt="2022-07-05T14:56:15.374" v="556" actId="1076"/>
          <ac:spMkLst>
            <pc:docMk/>
            <pc:sldMk cId="1499450176" sldId="269"/>
            <ac:spMk id="4" creationId="{3513E73B-7678-A499-B5F0-B80BAB40E28E}"/>
          </ac:spMkLst>
        </pc:spChg>
        <pc:picChg chg="add mod">
          <ac:chgData name="谷口 慶太" userId="1fd58cb8368156e3" providerId="Windows Live" clId="Web-{29BC6885-F138-477E-8E5B-39DF01DD8958}" dt="2022-07-05T14:57:27.296" v="558" actId="1076"/>
          <ac:picMkLst>
            <pc:docMk/>
            <pc:sldMk cId="1499450176" sldId="269"/>
            <ac:picMk id="5" creationId="{2321D6AB-1B34-9A0C-87A8-11BBC3DDEB1D}"/>
          </ac:picMkLst>
        </pc:picChg>
      </pc:sldChg>
    </pc:docChg>
  </pc:docChgLst>
  <pc:docChgLst>
    <pc:chgData name="谷口 慶太" userId="1fd58cb8368156e3" providerId="Windows Live" clId="Web-{FE076FA3-C9BA-4BAC-99E5-8AA70E97D79A}"/>
    <pc:docChg chg="addSld delSld modSld sldOrd">
      <pc:chgData name="谷口 慶太" userId="1fd58cb8368156e3" providerId="Windows Live" clId="Web-{FE076FA3-C9BA-4BAC-99E5-8AA70E97D79A}" dt="2022-06-29T14:10:40.679" v="80"/>
      <pc:docMkLst>
        <pc:docMk/>
      </pc:docMkLst>
      <pc:sldChg chg="del">
        <pc:chgData name="谷口 慶太" userId="1fd58cb8368156e3" providerId="Windows Live" clId="Web-{FE076FA3-C9BA-4BAC-99E5-8AA70E97D79A}" dt="2022-06-29T12:41:42.164" v="0"/>
        <pc:sldMkLst>
          <pc:docMk/>
          <pc:sldMk cId="2128380218" sldId="256"/>
        </pc:sldMkLst>
      </pc:sldChg>
      <pc:sldChg chg="modSp new">
        <pc:chgData name="谷口 慶太" userId="1fd58cb8368156e3" providerId="Windows Live" clId="Web-{FE076FA3-C9BA-4BAC-99E5-8AA70E97D79A}" dt="2022-06-29T12:50:30.537" v="53" actId="20577"/>
        <pc:sldMkLst>
          <pc:docMk/>
          <pc:sldMk cId="3811054093" sldId="256"/>
        </pc:sldMkLst>
        <pc:spChg chg="mod">
          <ac:chgData name="谷口 慶太" userId="1fd58cb8368156e3" providerId="Windows Live" clId="Web-{FE076FA3-C9BA-4BAC-99E5-8AA70E97D79A}" dt="2022-06-29T12:50:30.537" v="53" actId="20577"/>
          <ac:spMkLst>
            <pc:docMk/>
            <pc:sldMk cId="3811054093" sldId="256"/>
            <ac:spMk id="2" creationId="{7C250D1D-B611-1435-5DE8-42363F2F9435}"/>
          </ac:spMkLst>
        </pc:spChg>
      </pc:sldChg>
      <pc:sldChg chg="addSp delSp modSp new ord">
        <pc:chgData name="谷口 慶太" userId="1fd58cb8368156e3" providerId="Windows Live" clId="Web-{FE076FA3-C9BA-4BAC-99E5-8AA70E97D79A}" dt="2022-06-29T13:31:51.317" v="77"/>
        <pc:sldMkLst>
          <pc:docMk/>
          <pc:sldMk cId="2349814099" sldId="257"/>
        </pc:sldMkLst>
        <pc:spChg chg="del">
          <ac:chgData name="谷口 慶太" userId="1fd58cb8368156e3" providerId="Windows Live" clId="Web-{FE076FA3-C9BA-4BAC-99E5-8AA70E97D79A}" dt="2022-06-29T13:28:15.316" v="60"/>
          <ac:spMkLst>
            <pc:docMk/>
            <pc:sldMk cId="2349814099" sldId="257"/>
            <ac:spMk id="2" creationId="{EC49ABBF-BD8E-95EA-3307-150FD266A163}"/>
          </ac:spMkLst>
        </pc:spChg>
        <pc:spChg chg="del">
          <ac:chgData name="谷口 慶太" userId="1fd58cb8368156e3" providerId="Windows Live" clId="Web-{FE076FA3-C9BA-4BAC-99E5-8AA70E97D79A}" dt="2022-06-29T13:28:06.675" v="58"/>
          <ac:spMkLst>
            <pc:docMk/>
            <pc:sldMk cId="2349814099" sldId="257"/>
            <ac:spMk id="3" creationId="{EEE81321-B236-4B26-1294-3971C51A34C4}"/>
          </ac:spMkLst>
        </pc:spChg>
        <pc:picChg chg="add mod ord">
          <ac:chgData name="谷口 慶太" userId="1fd58cb8368156e3" providerId="Windows Live" clId="Web-{FE076FA3-C9BA-4BAC-99E5-8AA70E97D79A}" dt="2022-06-29T13:28:44.691" v="62" actId="1076"/>
          <ac:picMkLst>
            <pc:docMk/>
            <pc:sldMk cId="2349814099" sldId="257"/>
            <ac:picMk id="4" creationId="{A40A0045-E1EC-A73E-37F5-E14ADF18A868}"/>
          </ac:picMkLst>
        </pc:picChg>
      </pc:sldChg>
      <pc:sldChg chg="del">
        <pc:chgData name="谷口 慶太" userId="1fd58cb8368156e3" providerId="Windows Live" clId="Web-{FE076FA3-C9BA-4BAC-99E5-8AA70E97D79A}" dt="2022-06-29T12:41:47.711" v="1"/>
        <pc:sldMkLst>
          <pc:docMk/>
          <pc:sldMk cId="3785013603" sldId="257"/>
        </pc:sldMkLst>
      </pc:sldChg>
      <pc:sldChg chg="addSp delSp modSp new ord">
        <pc:chgData name="谷口 慶太" userId="1fd58cb8368156e3" providerId="Windows Live" clId="Web-{FE076FA3-C9BA-4BAC-99E5-8AA70E97D79A}" dt="2022-06-29T14:10:36.289" v="79"/>
        <pc:sldMkLst>
          <pc:docMk/>
          <pc:sldMk cId="429887191" sldId="258"/>
        </pc:sldMkLst>
        <pc:spChg chg="del">
          <ac:chgData name="谷口 慶太" userId="1fd58cb8368156e3" providerId="Windows Live" clId="Web-{FE076FA3-C9BA-4BAC-99E5-8AA70E97D79A}" dt="2022-06-29T13:29:09.066" v="66"/>
          <ac:spMkLst>
            <pc:docMk/>
            <pc:sldMk cId="429887191" sldId="258"/>
            <ac:spMk id="2" creationId="{AA26E563-5B0A-BF16-3981-E4F958FF6C07}"/>
          </ac:spMkLst>
        </pc:spChg>
        <pc:spChg chg="del">
          <ac:chgData name="谷口 慶太" userId="1fd58cb8368156e3" providerId="Windows Live" clId="Web-{FE076FA3-C9BA-4BAC-99E5-8AA70E97D79A}" dt="2022-06-29T13:29:00.832" v="63"/>
          <ac:spMkLst>
            <pc:docMk/>
            <pc:sldMk cId="429887191" sldId="258"/>
            <ac:spMk id="3" creationId="{0592E5EF-EAE9-884D-67CF-2708B6B31953}"/>
          </ac:spMkLst>
        </pc:spChg>
        <pc:picChg chg="add mod ord">
          <ac:chgData name="谷口 慶太" userId="1fd58cb8368156e3" providerId="Windows Live" clId="Web-{FE076FA3-C9BA-4BAC-99E5-8AA70E97D79A}" dt="2022-06-29T13:29:26.175" v="67" actId="1076"/>
          <ac:picMkLst>
            <pc:docMk/>
            <pc:sldMk cId="429887191" sldId="258"/>
            <ac:picMk id="4" creationId="{A4DF5D7D-3794-07BF-EABC-7821DA35CA18}"/>
          </ac:picMkLst>
        </pc:picChg>
      </pc:sldChg>
      <pc:sldChg chg="del">
        <pc:chgData name="谷口 慶太" userId="1fd58cb8368156e3" providerId="Windows Live" clId="Web-{FE076FA3-C9BA-4BAC-99E5-8AA70E97D79A}" dt="2022-06-29T12:41:57.649" v="7"/>
        <pc:sldMkLst>
          <pc:docMk/>
          <pc:sldMk cId="2341491810" sldId="258"/>
        </pc:sldMkLst>
      </pc:sldChg>
      <pc:sldChg chg="addSp delSp modSp new ord">
        <pc:chgData name="谷口 慶太" userId="1fd58cb8368156e3" providerId="Windows Live" clId="Web-{FE076FA3-C9BA-4BAC-99E5-8AA70E97D79A}" dt="2022-06-29T14:10:40.679" v="80"/>
        <pc:sldMkLst>
          <pc:docMk/>
          <pc:sldMk cId="2180317554" sldId="259"/>
        </pc:sldMkLst>
        <pc:spChg chg="del">
          <ac:chgData name="谷口 慶太" userId="1fd58cb8368156e3" providerId="Windows Live" clId="Web-{FE076FA3-C9BA-4BAC-99E5-8AA70E97D79A}" dt="2022-06-29T13:31:36.801" v="72"/>
          <ac:spMkLst>
            <pc:docMk/>
            <pc:sldMk cId="2180317554" sldId="259"/>
            <ac:spMk id="2" creationId="{B97AB383-97F3-C823-2156-A676A315FBA6}"/>
          </ac:spMkLst>
        </pc:spChg>
        <pc:spChg chg="del">
          <ac:chgData name="谷口 慶太" userId="1fd58cb8368156e3" providerId="Windows Live" clId="Web-{FE076FA3-C9BA-4BAC-99E5-8AA70E97D79A}" dt="2022-06-29T13:31:10.723" v="68"/>
          <ac:spMkLst>
            <pc:docMk/>
            <pc:sldMk cId="2180317554" sldId="259"/>
            <ac:spMk id="3" creationId="{9A44713E-525F-D252-A6AD-7FAA42D2A2C9}"/>
          </ac:spMkLst>
        </pc:spChg>
        <pc:picChg chg="add mod ord">
          <ac:chgData name="谷口 慶太" userId="1fd58cb8368156e3" providerId="Windows Live" clId="Web-{FE076FA3-C9BA-4BAC-99E5-8AA70E97D79A}" dt="2022-06-29T13:31:45.879" v="76" actId="1076"/>
          <ac:picMkLst>
            <pc:docMk/>
            <pc:sldMk cId="2180317554" sldId="259"/>
            <ac:picMk id="4" creationId="{8B1CB118-11DE-3BD6-1C78-DCD8798B23FA}"/>
          </ac:picMkLst>
        </pc:picChg>
      </pc:sldChg>
      <pc:sldChg chg="del">
        <pc:chgData name="谷口 慶太" userId="1fd58cb8368156e3" providerId="Windows Live" clId="Web-{FE076FA3-C9BA-4BAC-99E5-8AA70E97D79A}" dt="2022-06-29T12:41:57.633" v="4"/>
        <pc:sldMkLst>
          <pc:docMk/>
          <pc:sldMk cId="2624423285" sldId="259"/>
        </pc:sldMkLst>
      </pc:sldChg>
      <pc:sldChg chg="del">
        <pc:chgData name="谷口 慶太" userId="1fd58cb8368156e3" providerId="Windows Live" clId="Web-{FE076FA3-C9BA-4BAC-99E5-8AA70E97D79A}" dt="2022-06-29T12:41:57.633" v="3"/>
        <pc:sldMkLst>
          <pc:docMk/>
          <pc:sldMk cId="821647155" sldId="260"/>
        </pc:sldMkLst>
      </pc:sldChg>
      <pc:sldChg chg="new">
        <pc:chgData name="谷口 慶太" userId="1fd58cb8368156e3" providerId="Windows Live" clId="Web-{FE076FA3-C9BA-4BAC-99E5-8AA70E97D79A}" dt="2022-06-29T12:50:36.615" v="57"/>
        <pc:sldMkLst>
          <pc:docMk/>
          <pc:sldMk cId="2282825195" sldId="260"/>
        </pc:sldMkLst>
      </pc:sldChg>
      <pc:sldChg chg="del">
        <pc:chgData name="谷口 慶太" userId="1fd58cb8368156e3" providerId="Windows Live" clId="Web-{FE076FA3-C9BA-4BAC-99E5-8AA70E97D79A}" dt="2022-06-29T12:41:57.633" v="2"/>
        <pc:sldMkLst>
          <pc:docMk/>
          <pc:sldMk cId="3644036890" sldId="261"/>
        </pc:sldMkLst>
      </pc:sldChg>
      <pc:sldChg chg="del">
        <pc:chgData name="谷口 慶太" userId="1fd58cb8368156e3" providerId="Windows Live" clId="Web-{FE076FA3-C9BA-4BAC-99E5-8AA70E97D79A}" dt="2022-06-29T12:41:57.649" v="8"/>
        <pc:sldMkLst>
          <pc:docMk/>
          <pc:sldMk cId="4075134136" sldId="262"/>
        </pc:sldMkLst>
      </pc:sldChg>
      <pc:sldChg chg="del">
        <pc:chgData name="谷口 慶太" userId="1fd58cb8368156e3" providerId="Windows Live" clId="Web-{FE076FA3-C9BA-4BAC-99E5-8AA70E97D79A}" dt="2022-06-29T12:41:57.633" v="6"/>
        <pc:sldMkLst>
          <pc:docMk/>
          <pc:sldMk cId="3092049880" sldId="263"/>
        </pc:sldMkLst>
      </pc:sldChg>
      <pc:sldChg chg="del">
        <pc:chgData name="谷口 慶太" userId="1fd58cb8368156e3" providerId="Windows Live" clId="Web-{FE076FA3-C9BA-4BAC-99E5-8AA70E97D79A}" dt="2022-06-29T12:41:57.633" v="5"/>
        <pc:sldMkLst>
          <pc:docMk/>
          <pc:sldMk cId="545857141"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2522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2476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74830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47990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911311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4613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60363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0925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946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3280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7/9/2022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0666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7/9/2022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3872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7/9/2022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5513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7/9/2022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0486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0205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8840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7/9/2022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63326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250D1D-B611-1435-5DE8-42363F2F9435}"/>
              </a:ext>
            </a:extLst>
          </p:cNvPr>
          <p:cNvSpPr>
            <a:spLocks noGrp="1"/>
          </p:cNvSpPr>
          <p:nvPr>
            <p:ph type="ctrTitle"/>
          </p:nvPr>
        </p:nvSpPr>
        <p:spPr>
          <a:xfrm>
            <a:off x="2367987" y="1101213"/>
            <a:ext cx="8915399" cy="2262781"/>
          </a:xfrm>
        </p:spPr>
        <p:txBody>
          <a:bodyPr/>
          <a:lstStyle/>
          <a:p>
            <a:r>
              <a:rPr lang="ja-JP" altLang="en-US">
                <a:ea typeface="メイリオ"/>
              </a:rPr>
              <a:t>　</a:t>
            </a:r>
            <a:r>
              <a:rPr lang="ja-JP" altLang="en-US" b="1">
                <a:latin typeface="Meiryo"/>
                <a:ea typeface="Meiryo"/>
              </a:rPr>
              <a:t>土砂災害について</a:t>
            </a:r>
          </a:p>
        </p:txBody>
      </p:sp>
    </p:spTree>
    <p:extLst>
      <p:ext uri="{BB962C8B-B14F-4D97-AF65-F5344CB8AC3E}">
        <p14:creationId xmlns:p14="http://schemas.microsoft.com/office/powerpoint/2010/main" val="381105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56339A5-9EC3-9E51-61D1-B7E06D6F0302}"/>
              </a:ext>
            </a:extLst>
          </p:cNvPr>
          <p:cNvSpPr>
            <a:spLocks noGrp="1"/>
          </p:cNvSpPr>
          <p:nvPr>
            <p:ph idx="1"/>
          </p:nvPr>
        </p:nvSpPr>
        <p:spPr>
          <a:xfrm>
            <a:off x="561309" y="1715729"/>
            <a:ext cx="8915400" cy="3949687"/>
          </a:xfrm>
        </p:spPr>
        <p:txBody>
          <a:bodyPr vert="horz" lIns="91440" tIns="45720" rIns="91440" bIns="45720" rtlCol="0" anchor="t">
            <a:normAutofit/>
          </a:bodyPr>
          <a:lstStyle/>
          <a:p>
            <a:r>
              <a:rPr lang="ja-JP" b="1">
                <a:ea typeface="+mn-lt"/>
                <a:cs typeface="+mn-lt"/>
              </a:rPr>
              <a:t>（2）地すべり</a:t>
            </a:r>
            <a:endParaRPr lang="ja-JP" altLang="en-US"/>
          </a:p>
          <a:p>
            <a:r>
              <a:rPr lang="ja-JP" b="1">
                <a:ea typeface="+mn-lt"/>
                <a:cs typeface="+mn-lt"/>
              </a:rPr>
              <a:t>・特徴</a:t>
            </a:r>
            <a:br>
              <a:rPr lang="ja-JP" b="1" dirty="0">
                <a:ea typeface="+mn-lt"/>
                <a:cs typeface="+mn-lt"/>
              </a:rPr>
            </a:br>
            <a:r>
              <a:rPr lang="ja-JP" b="1">
                <a:ea typeface="+mn-lt"/>
                <a:cs typeface="+mn-lt"/>
              </a:rPr>
              <a:t>斜面の一部あるいは全部が地下水の影響と重力によってゆっくりと斜面下方に移動する現象。土塊の移動量が大きいため甚大な被害が発生。</a:t>
            </a:r>
            <a:endParaRPr lang="ja-JP"/>
          </a:p>
          <a:p>
            <a:r>
              <a:rPr lang="ja-JP" altLang="en-US" b="1">
                <a:ea typeface="+mn-lt"/>
                <a:cs typeface="+mn-lt"/>
              </a:rPr>
              <a:t>・主な前兆現象</a:t>
            </a:r>
            <a:br>
              <a:rPr lang="ja-JP" altLang="en-US" b="1" dirty="0">
                <a:ea typeface="+mn-lt"/>
                <a:cs typeface="+mn-lt"/>
              </a:rPr>
            </a:br>
            <a:r>
              <a:rPr lang="ja-JP" altLang="en-US" b="1">
                <a:ea typeface="+mn-lt"/>
                <a:cs typeface="+mn-lt"/>
              </a:rPr>
              <a:t>地面がひび割れ・陥没</a:t>
            </a:r>
            <a:br>
              <a:rPr lang="ja-JP" altLang="en-US" b="1" dirty="0">
                <a:ea typeface="+mn-lt"/>
                <a:cs typeface="+mn-lt"/>
              </a:rPr>
            </a:br>
            <a:r>
              <a:rPr lang="ja-JP" altLang="en-US" b="1">
                <a:ea typeface="+mn-lt"/>
                <a:cs typeface="+mn-lt"/>
              </a:rPr>
              <a:t>がけや斜面から水が噴き出す</a:t>
            </a:r>
            <a:br>
              <a:rPr lang="ja-JP" altLang="en-US" b="1" dirty="0">
                <a:ea typeface="+mn-lt"/>
                <a:cs typeface="+mn-lt"/>
              </a:rPr>
            </a:br>
            <a:r>
              <a:rPr lang="ja-JP" altLang="en-US" b="1">
                <a:ea typeface="+mn-lt"/>
                <a:cs typeface="+mn-lt"/>
              </a:rPr>
              <a:t>井戸や沢の水が濁る</a:t>
            </a:r>
            <a:br>
              <a:rPr lang="ja-JP" altLang="en-US" b="1" dirty="0">
                <a:ea typeface="+mn-lt"/>
                <a:cs typeface="+mn-lt"/>
              </a:rPr>
            </a:br>
            <a:r>
              <a:rPr lang="ja-JP" altLang="en-US" b="1">
                <a:ea typeface="+mn-lt"/>
                <a:cs typeface="+mn-lt"/>
              </a:rPr>
              <a:t>地鳴り・山鳴りがする</a:t>
            </a:r>
            <a:br>
              <a:rPr lang="ja-JP" altLang="en-US" b="1" dirty="0">
                <a:ea typeface="+mn-lt"/>
                <a:cs typeface="+mn-lt"/>
              </a:rPr>
            </a:br>
            <a:r>
              <a:rPr lang="ja-JP" altLang="en-US" b="1">
                <a:ea typeface="+mn-lt"/>
                <a:cs typeface="+mn-lt"/>
              </a:rPr>
              <a:t>樹木が傾く</a:t>
            </a:r>
            <a:br>
              <a:rPr lang="ja-JP" altLang="en-US" b="1" dirty="0">
                <a:ea typeface="+mn-lt"/>
                <a:cs typeface="+mn-lt"/>
              </a:rPr>
            </a:br>
            <a:r>
              <a:rPr lang="ja-JP" altLang="en-US" b="1">
                <a:ea typeface="+mn-lt"/>
                <a:cs typeface="+mn-lt"/>
              </a:rPr>
              <a:t>亀裂や段差が発生</a:t>
            </a:r>
            <a:endParaRPr lang="ja-JP" b="1" dirty="0">
              <a:ea typeface="メイリオ"/>
            </a:endParaRPr>
          </a:p>
          <a:p>
            <a:endParaRPr lang="ja-JP" b="1" dirty="0">
              <a:ea typeface="メイリオ"/>
            </a:endParaRPr>
          </a:p>
          <a:p>
            <a:endParaRPr lang="ja-JP" altLang="en-US" dirty="0">
              <a:ea typeface="メイリオ"/>
            </a:endParaRPr>
          </a:p>
        </p:txBody>
      </p:sp>
      <p:pic>
        <p:nvPicPr>
          <p:cNvPr id="4" name="図 4" descr="ボックス が含まれている画像&#10;&#10;説明は自動で生成されたものです">
            <a:extLst>
              <a:ext uri="{FF2B5EF4-FFF2-40B4-BE49-F238E27FC236}">
                <a16:creationId xmlns:a16="http://schemas.microsoft.com/office/drawing/2014/main" id="{5D219D9D-83EC-B396-6DDF-20FC931C6CC4}"/>
              </a:ext>
            </a:extLst>
          </p:cNvPr>
          <p:cNvPicPr>
            <a:picLocks noChangeAspect="1"/>
          </p:cNvPicPr>
          <p:nvPr/>
        </p:nvPicPr>
        <p:blipFill>
          <a:blip r:embed="rId2"/>
          <a:stretch>
            <a:fillRect/>
          </a:stretch>
        </p:blipFill>
        <p:spPr>
          <a:xfrm>
            <a:off x="9715500" y="1616177"/>
            <a:ext cx="1905000" cy="1905000"/>
          </a:xfrm>
          <a:prstGeom prst="rect">
            <a:avLst/>
          </a:prstGeom>
        </p:spPr>
      </p:pic>
      <p:pic>
        <p:nvPicPr>
          <p:cNvPr id="5" name="図 5">
            <a:extLst>
              <a:ext uri="{FF2B5EF4-FFF2-40B4-BE49-F238E27FC236}">
                <a16:creationId xmlns:a16="http://schemas.microsoft.com/office/drawing/2014/main" id="{43412750-64A9-78F8-3B96-973B8B70B45F}"/>
              </a:ext>
            </a:extLst>
          </p:cNvPr>
          <p:cNvPicPr>
            <a:picLocks noChangeAspect="1"/>
          </p:cNvPicPr>
          <p:nvPr/>
        </p:nvPicPr>
        <p:blipFill>
          <a:blip r:embed="rId3"/>
          <a:stretch>
            <a:fillRect/>
          </a:stretch>
        </p:blipFill>
        <p:spPr>
          <a:xfrm>
            <a:off x="5168081" y="3354182"/>
            <a:ext cx="1905000" cy="2066925"/>
          </a:xfrm>
          <a:prstGeom prst="rect">
            <a:avLst/>
          </a:prstGeom>
        </p:spPr>
      </p:pic>
      <p:pic>
        <p:nvPicPr>
          <p:cNvPr id="6" name="図 6" descr="挿絵 が含まれている画像&#10;&#10;説明は自動で生成されたものです">
            <a:extLst>
              <a:ext uri="{FF2B5EF4-FFF2-40B4-BE49-F238E27FC236}">
                <a16:creationId xmlns:a16="http://schemas.microsoft.com/office/drawing/2014/main" id="{66413376-335C-8E22-FF6E-822F95123C22}"/>
              </a:ext>
            </a:extLst>
          </p:cNvPr>
          <p:cNvPicPr>
            <a:picLocks noChangeAspect="1"/>
          </p:cNvPicPr>
          <p:nvPr/>
        </p:nvPicPr>
        <p:blipFill>
          <a:blip r:embed="rId4"/>
          <a:stretch>
            <a:fillRect/>
          </a:stretch>
        </p:blipFill>
        <p:spPr>
          <a:xfrm>
            <a:off x="7380339" y="3292731"/>
            <a:ext cx="1905000" cy="2066925"/>
          </a:xfrm>
          <a:prstGeom prst="rect">
            <a:avLst/>
          </a:prstGeom>
        </p:spPr>
      </p:pic>
    </p:spTree>
    <p:extLst>
      <p:ext uri="{BB962C8B-B14F-4D97-AF65-F5344CB8AC3E}">
        <p14:creationId xmlns:p14="http://schemas.microsoft.com/office/powerpoint/2010/main" val="278633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40F745-1CBB-3EA6-6E14-64EDE7B3DA8D}"/>
              </a:ext>
            </a:extLst>
          </p:cNvPr>
          <p:cNvSpPr>
            <a:spLocks noGrp="1"/>
          </p:cNvSpPr>
          <p:nvPr>
            <p:ph idx="1"/>
          </p:nvPr>
        </p:nvSpPr>
        <p:spPr>
          <a:xfrm>
            <a:off x="598180" y="1347019"/>
            <a:ext cx="8915400" cy="4760847"/>
          </a:xfrm>
        </p:spPr>
        <p:txBody>
          <a:bodyPr vert="horz" lIns="91440" tIns="45720" rIns="91440" bIns="45720" rtlCol="0" anchor="t">
            <a:normAutofit/>
          </a:bodyPr>
          <a:lstStyle/>
          <a:p>
            <a:r>
              <a:rPr lang="ja-JP" b="1">
                <a:ea typeface="+mn-lt"/>
                <a:cs typeface="+mn-lt"/>
              </a:rPr>
              <a:t>（3）土石流</a:t>
            </a:r>
            <a:endParaRPr lang="ja-JP" altLang="en-US"/>
          </a:p>
          <a:p>
            <a:r>
              <a:rPr lang="ja-JP" b="1">
                <a:ea typeface="+mn-lt"/>
                <a:cs typeface="+mn-lt"/>
              </a:rPr>
              <a:t>・特徴</a:t>
            </a:r>
            <a:br>
              <a:rPr lang="ja-JP" b="1" dirty="0">
                <a:ea typeface="+mn-lt"/>
                <a:cs typeface="+mn-lt"/>
              </a:rPr>
            </a:br>
            <a:r>
              <a:rPr lang="ja-JP" b="1">
                <a:ea typeface="+mn-lt"/>
                <a:cs typeface="+mn-lt"/>
              </a:rPr>
              <a:t>山腹や川底の石、土砂が長雨や集中豪雨などによって一気に下流へと押し流される現象。時速20～40kmという速度で一瞬のうちに人家や畑などを壊滅させてしまうことも。</a:t>
            </a:r>
            <a:endParaRPr lang="ja-JP"/>
          </a:p>
          <a:p>
            <a:r>
              <a:rPr lang="ja-JP" b="1">
                <a:ea typeface="+mn-lt"/>
                <a:cs typeface="+mn-lt"/>
              </a:rPr>
              <a:t>・主な前兆現象</a:t>
            </a:r>
            <a:br>
              <a:rPr lang="ja-JP" b="1" dirty="0">
                <a:ea typeface="+mn-lt"/>
                <a:cs typeface="+mn-lt"/>
              </a:rPr>
            </a:br>
            <a:r>
              <a:rPr lang="ja-JP" b="1">
                <a:ea typeface="+mn-lt"/>
                <a:cs typeface="+mn-lt"/>
              </a:rPr>
              <a:t>山鳴りがする</a:t>
            </a:r>
            <a:br>
              <a:rPr lang="ja-JP" b="1" dirty="0">
                <a:ea typeface="+mn-lt"/>
                <a:cs typeface="+mn-lt"/>
              </a:rPr>
            </a:br>
            <a:r>
              <a:rPr lang="ja-JP" b="1">
                <a:ea typeface="+mn-lt"/>
                <a:cs typeface="+mn-lt"/>
              </a:rPr>
              <a:t>急に川の水が濁り、流木が混ざり始める</a:t>
            </a:r>
            <a:br>
              <a:rPr lang="ja-JP" b="1" dirty="0">
                <a:ea typeface="+mn-lt"/>
                <a:cs typeface="+mn-lt"/>
              </a:rPr>
            </a:br>
            <a:r>
              <a:rPr lang="ja-JP" b="1">
                <a:ea typeface="+mn-lt"/>
                <a:cs typeface="+mn-lt"/>
              </a:rPr>
              <a:t>腐った土の匂いがする</a:t>
            </a:r>
            <a:br>
              <a:rPr lang="ja-JP" b="1" dirty="0">
                <a:ea typeface="+mn-lt"/>
                <a:cs typeface="+mn-lt"/>
              </a:rPr>
            </a:br>
            <a:r>
              <a:rPr lang="ja-JP" b="1">
                <a:ea typeface="+mn-lt"/>
                <a:cs typeface="+mn-lt"/>
              </a:rPr>
              <a:t>降雨が続くのに川の水位が下がる</a:t>
            </a:r>
            <a:br>
              <a:rPr lang="ja-JP" b="1" dirty="0">
                <a:ea typeface="+mn-lt"/>
                <a:cs typeface="+mn-lt"/>
              </a:rPr>
            </a:br>
            <a:r>
              <a:rPr lang="ja-JP" b="1">
                <a:ea typeface="+mn-lt"/>
                <a:cs typeface="+mn-lt"/>
              </a:rPr>
              <a:t>立木が裂ける音や石がぶつかり合う音が聞こえる</a:t>
            </a:r>
            <a:endParaRPr lang="ja-JP" altLang="en-US" dirty="0">
              <a:ea typeface="メイリオ"/>
            </a:endParaRPr>
          </a:p>
          <a:p>
            <a:br>
              <a:rPr lang="en-US" altLang="ja-JP" dirty="0"/>
            </a:br>
            <a:endParaRPr lang="en-US" altLang="ja-JP" dirty="0"/>
          </a:p>
          <a:p>
            <a:endParaRPr lang="ja-JP" altLang="en-US" dirty="0">
              <a:ea typeface="メイリオ"/>
            </a:endParaRPr>
          </a:p>
        </p:txBody>
      </p:sp>
      <p:pic>
        <p:nvPicPr>
          <p:cNvPr id="4" name="図 4">
            <a:extLst>
              <a:ext uri="{FF2B5EF4-FFF2-40B4-BE49-F238E27FC236}">
                <a16:creationId xmlns:a16="http://schemas.microsoft.com/office/drawing/2014/main" id="{F2277A03-A722-8989-138B-DDAF3B3358D0}"/>
              </a:ext>
            </a:extLst>
          </p:cNvPr>
          <p:cNvPicPr>
            <a:picLocks noChangeAspect="1"/>
          </p:cNvPicPr>
          <p:nvPr/>
        </p:nvPicPr>
        <p:blipFill>
          <a:blip r:embed="rId2"/>
          <a:stretch>
            <a:fillRect/>
          </a:stretch>
        </p:blipFill>
        <p:spPr>
          <a:xfrm>
            <a:off x="9727790" y="1345790"/>
            <a:ext cx="1905000" cy="1905000"/>
          </a:xfrm>
          <a:prstGeom prst="rect">
            <a:avLst/>
          </a:prstGeom>
        </p:spPr>
      </p:pic>
      <p:pic>
        <p:nvPicPr>
          <p:cNvPr id="5" name="図 5" descr="ダイアグラム が含まれている画像&#10;&#10;説明は自動で生成されたものです">
            <a:extLst>
              <a:ext uri="{FF2B5EF4-FFF2-40B4-BE49-F238E27FC236}">
                <a16:creationId xmlns:a16="http://schemas.microsoft.com/office/drawing/2014/main" id="{DD9924E7-7403-E57D-0C99-C27F6008D131}"/>
              </a:ext>
            </a:extLst>
          </p:cNvPr>
          <p:cNvPicPr>
            <a:picLocks noChangeAspect="1"/>
          </p:cNvPicPr>
          <p:nvPr/>
        </p:nvPicPr>
        <p:blipFill>
          <a:blip r:embed="rId3"/>
          <a:stretch>
            <a:fillRect/>
          </a:stretch>
        </p:blipFill>
        <p:spPr>
          <a:xfrm>
            <a:off x="7294307" y="3612280"/>
            <a:ext cx="1905000" cy="2066925"/>
          </a:xfrm>
          <a:prstGeom prst="rect">
            <a:avLst/>
          </a:prstGeom>
        </p:spPr>
      </p:pic>
      <p:pic>
        <p:nvPicPr>
          <p:cNvPr id="6" name="図 6" descr="ダイアグラム が含まれている画像&#10;&#10;説明は自動で生成されたものです">
            <a:extLst>
              <a:ext uri="{FF2B5EF4-FFF2-40B4-BE49-F238E27FC236}">
                <a16:creationId xmlns:a16="http://schemas.microsoft.com/office/drawing/2014/main" id="{7356DDD6-E80F-9612-7F0C-27FFC39DD3D1}"/>
              </a:ext>
            </a:extLst>
          </p:cNvPr>
          <p:cNvPicPr>
            <a:picLocks noChangeAspect="1"/>
          </p:cNvPicPr>
          <p:nvPr/>
        </p:nvPicPr>
        <p:blipFill>
          <a:blip r:embed="rId4"/>
          <a:stretch>
            <a:fillRect/>
          </a:stretch>
        </p:blipFill>
        <p:spPr>
          <a:xfrm>
            <a:off x="9617177" y="3489376"/>
            <a:ext cx="1905000" cy="2066925"/>
          </a:xfrm>
          <a:prstGeom prst="rect">
            <a:avLst/>
          </a:prstGeom>
        </p:spPr>
      </p:pic>
    </p:spTree>
    <p:extLst>
      <p:ext uri="{BB962C8B-B14F-4D97-AF65-F5344CB8AC3E}">
        <p14:creationId xmlns:p14="http://schemas.microsoft.com/office/powerpoint/2010/main" val="57436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A706841-9263-576E-6FCD-16AF9132BABB}"/>
              </a:ext>
            </a:extLst>
          </p:cNvPr>
          <p:cNvSpPr>
            <a:spLocks noGrp="1"/>
          </p:cNvSpPr>
          <p:nvPr>
            <p:ph idx="1"/>
          </p:nvPr>
        </p:nvSpPr>
        <p:spPr>
          <a:xfrm>
            <a:off x="1790341" y="486697"/>
            <a:ext cx="8915400" cy="2659203"/>
          </a:xfrm>
        </p:spPr>
        <p:txBody>
          <a:bodyPr vert="horz" lIns="91440" tIns="45720" rIns="91440" bIns="45720" rtlCol="0" anchor="t">
            <a:normAutofit/>
          </a:bodyPr>
          <a:lstStyle/>
          <a:p>
            <a:r>
              <a:rPr lang="ja-JP" altLang="en-US" sz="2800" b="1">
                <a:ea typeface="メイリオ"/>
              </a:rPr>
              <a:t>なかなか実際に起きてみないと調べないですが・・。読んでいただけて頭の隅に入れといていただけると何かお役に立つかもしれないです。異常気象の影響もあり結構災害が起きております。無いとは限りません。何が起きても対応出来る様常に頭に入れておきましょう</a:t>
            </a:r>
            <a:endParaRPr lang="ja-JP" altLang="en-US" sz="2800" b="1" dirty="0">
              <a:ea typeface="メイリオ"/>
            </a:endParaRPr>
          </a:p>
        </p:txBody>
      </p:sp>
    </p:spTree>
    <p:extLst>
      <p:ext uri="{BB962C8B-B14F-4D97-AF65-F5344CB8AC3E}">
        <p14:creationId xmlns:p14="http://schemas.microsoft.com/office/powerpoint/2010/main" val="2418918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a:extLst>
              <a:ext uri="{FF2B5EF4-FFF2-40B4-BE49-F238E27FC236}">
                <a16:creationId xmlns:a16="http://schemas.microsoft.com/office/drawing/2014/main" id="{3513E73B-7678-A499-B5F0-B80BAB40E28E}"/>
              </a:ext>
            </a:extLst>
          </p:cNvPr>
          <p:cNvSpPr txBox="1"/>
          <p:nvPr/>
        </p:nvSpPr>
        <p:spPr>
          <a:xfrm>
            <a:off x="1848465" y="2954592"/>
            <a:ext cx="5090651"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4400" b="1">
                <a:ea typeface="メイリオ"/>
              </a:rPr>
              <a:t>ご清聴ありがとうございました。</a:t>
            </a:r>
            <a:endParaRPr lang="ja-JP" altLang="en-US" sz="3600" b="1" dirty="0">
              <a:ea typeface="メイリオ"/>
            </a:endParaRPr>
          </a:p>
        </p:txBody>
      </p:sp>
      <p:pic>
        <p:nvPicPr>
          <p:cNvPr id="5" name="図 5" descr="電話, 帽子 が含まれている画像&#10;&#10;説明は自動で生成されたものです">
            <a:extLst>
              <a:ext uri="{FF2B5EF4-FFF2-40B4-BE49-F238E27FC236}">
                <a16:creationId xmlns:a16="http://schemas.microsoft.com/office/drawing/2014/main" id="{2321D6AB-1B34-9A0C-87A8-11BBC3DDEB1D}"/>
              </a:ext>
            </a:extLst>
          </p:cNvPr>
          <p:cNvPicPr>
            <a:picLocks noChangeAspect="1"/>
          </p:cNvPicPr>
          <p:nvPr/>
        </p:nvPicPr>
        <p:blipFill>
          <a:blip r:embed="rId2"/>
          <a:stretch>
            <a:fillRect/>
          </a:stretch>
        </p:blipFill>
        <p:spPr>
          <a:xfrm>
            <a:off x="7812662" y="1420761"/>
            <a:ext cx="1876097" cy="4114800"/>
          </a:xfrm>
          <a:prstGeom prst="rect">
            <a:avLst/>
          </a:prstGeom>
        </p:spPr>
      </p:pic>
    </p:spTree>
    <p:extLst>
      <p:ext uri="{BB962C8B-B14F-4D97-AF65-F5344CB8AC3E}">
        <p14:creationId xmlns:p14="http://schemas.microsoft.com/office/powerpoint/2010/main" val="149945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バッグ が含まれている画像&#10;&#10;説明は自動で生成されたものです">
            <a:extLst>
              <a:ext uri="{FF2B5EF4-FFF2-40B4-BE49-F238E27FC236}">
                <a16:creationId xmlns:a16="http://schemas.microsoft.com/office/drawing/2014/main" id="{EFCED290-ABD5-D78A-CD5B-DF19705DE488}"/>
              </a:ext>
            </a:extLst>
          </p:cNvPr>
          <p:cNvPicPr>
            <a:picLocks noChangeAspect="1"/>
          </p:cNvPicPr>
          <p:nvPr/>
        </p:nvPicPr>
        <p:blipFill>
          <a:blip r:embed="rId2"/>
          <a:stretch>
            <a:fillRect/>
          </a:stretch>
        </p:blipFill>
        <p:spPr>
          <a:xfrm>
            <a:off x="8890819" y="4977290"/>
            <a:ext cx="2743200" cy="1549162"/>
          </a:xfrm>
          <a:prstGeom prst="rect">
            <a:avLst/>
          </a:prstGeom>
        </p:spPr>
      </p:pic>
      <p:sp>
        <p:nvSpPr>
          <p:cNvPr id="3" name="コンテンツ プレースホルダー 2">
            <a:extLst>
              <a:ext uri="{FF2B5EF4-FFF2-40B4-BE49-F238E27FC236}">
                <a16:creationId xmlns:a16="http://schemas.microsoft.com/office/drawing/2014/main" id="{9743F923-2868-E400-2EAD-1ADFA39E38D2}"/>
              </a:ext>
            </a:extLst>
          </p:cNvPr>
          <p:cNvSpPr>
            <a:spLocks noGrp="1"/>
          </p:cNvSpPr>
          <p:nvPr>
            <p:ph idx="1"/>
          </p:nvPr>
        </p:nvSpPr>
        <p:spPr>
          <a:xfrm>
            <a:off x="1249566" y="769374"/>
            <a:ext cx="9370141" cy="3888235"/>
          </a:xfrm>
        </p:spPr>
        <p:txBody>
          <a:bodyPr vert="horz" lIns="91440" tIns="45720" rIns="91440" bIns="45720" rtlCol="0" anchor="t">
            <a:normAutofit/>
          </a:bodyPr>
          <a:lstStyle/>
          <a:p>
            <a:r>
              <a:rPr lang="ja-JP" sz="2400" b="1">
                <a:ea typeface="+mn-lt"/>
                <a:cs typeface="+mn-lt"/>
              </a:rPr>
              <a:t>土砂災害から身を守るためには、普段から防災訓練や土砂災害ハザードマップの確認等を通じて、避難の大切さを理解し、豪雨が予想される前に確実に避難することが大切です。</a:t>
            </a:r>
            <a:endParaRPr lang="ja-JP" altLang="en-US" sz="2400" b="1">
              <a:ea typeface="メイリオ"/>
              <a:cs typeface="+mn-lt"/>
            </a:endParaRPr>
          </a:p>
          <a:p>
            <a:r>
              <a:rPr lang="ja-JP" sz="2400" b="1">
                <a:ea typeface="+mn-lt"/>
                <a:cs typeface="+mn-lt"/>
              </a:rPr>
              <a:t>普段から避難場所や避難経路を事前に確認しておき、雨が激しくなる中、避難場所に移動できない場合等、 どのように避難するかを事前に想定し、必要があれば避難先と連携することも合わせて大切です。</a:t>
            </a:r>
            <a:endParaRPr lang="ja-JP" altLang="en-US" sz="2400" b="1">
              <a:ea typeface="メイリオ"/>
            </a:endParaRPr>
          </a:p>
        </p:txBody>
      </p:sp>
    </p:spTree>
    <p:extLst>
      <p:ext uri="{BB962C8B-B14F-4D97-AF65-F5344CB8AC3E}">
        <p14:creationId xmlns:p14="http://schemas.microsoft.com/office/powerpoint/2010/main" val="138438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マップ&#10;&#10;説明は自動で生成されたものです">
            <a:extLst>
              <a:ext uri="{FF2B5EF4-FFF2-40B4-BE49-F238E27FC236}">
                <a16:creationId xmlns:a16="http://schemas.microsoft.com/office/drawing/2014/main" id="{A4DF5D7D-3794-07BF-EABC-7821DA35CA18}"/>
              </a:ext>
            </a:extLst>
          </p:cNvPr>
          <p:cNvPicPr>
            <a:picLocks noGrp="1" noChangeAspect="1"/>
          </p:cNvPicPr>
          <p:nvPr>
            <p:ph idx="1"/>
          </p:nvPr>
        </p:nvPicPr>
        <p:blipFill>
          <a:blip r:embed="rId2"/>
          <a:stretch>
            <a:fillRect/>
          </a:stretch>
        </p:blipFill>
        <p:spPr>
          <a:xfrm>
            <a:off x="685611" y="444448"/>
            <a:ext cx="11085684" cy="5672251"/>
          </a:xfrm>
        </p:spPr>
      </p:pic>
      <p:sp>
        <p:nvSpPr>
          <p:cNvPr id="3" name="テキスト ボックス 1">
            <a:extLst>
              <a:ext uri="{FF2B5EF4-FFF2-40B4-BE49-F238E27FC236}">
                <a16:creationId xmlns:a16="http://schemas.microsoft.com/office/drawing/2014/main" id="{4F07146D-02DE-4981-3FC6-629A20D6B683}"/>
              </a:ext>
            </a:extLst>
          </p:cNvPr>
          <p:cNvSpPr txBox="1"/>
          <p:nvPr/>
        </p:nvSpPr>
        <p:spPr>
          <a:xfrm>
            <a:off x="8681885" y="6199238"/>
            <a:ext cx="334542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a:ea typeface="メイリオ"/>
              </a:rPr>
              <a:t>ここ周囲の防災マップです</a:t>
            </a:r>
            <a:endParaRPr lang="ja-JP" altLang="en-US" dirty="0">
              <a:ea typeface="メイリオ"/>
            </a:endParaRPr>
          </a:p>
        </p:txBody>
      </p:sp>
      <p:sp>
        <p:nvSpPr>
          <p:cNvPr id="5" name="テキスト ボックス 1">
            <a:extLst>
              <a:ext uri="{FF2B5EF4-FFF2-40B4-BE49-F238E27FC236}">
                <a16:creationId xmlns:a16="http://schemas.microsoft.com/office/drawing/2014/main" id="{4F07146D-02DE-4981-3FC6-629A20D6B683}"/>
              </a:ext>
            </a:extLst>
          </p:cNvPr>
          <p:cNvSpPr txBox="1"/>
          <p:nvPr/>
        </p:nvSpPr>
        <p:spPr>
          <a:xfrm>
            <a:off x="577954" y="6378984"/>
            <a:ext cx="2472812"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1200">
                <a:ea typeface="メイリオ"/>
              </a:rPr>
              <a:t>苫小牧市のホームページから引用</a:t>
            </a:r>
            <a:endParaRPr lang="ja-JP" altLang="en-US" sz="1200" dirty="0">
              <a:ea typeface="メイリオ"/>
            </a:endParaRPr>
          </a:p>
        </p:txBody>
      </p:sp>
    </p:spTree>
    <p:extLst>
      <p:ext uri="{BB962C8B-B14F-4D97-AF65-F5344CB8AC3E}">
        <p14:creationId xmlns:p14="http://schemas.microsoft.com/office/powerpoint/2010/main" val="42988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DC0470C-7E44-FF1C-F0D6-6082E7EF1C15}"/>
              </a:ext>
            </a:extLst>
          </p:cNvPr>
          <p:cNvSpPr>
            <a:spLocks noGrp="1"/>
          </p:cNvSpPr>
          <p:nvPr>
            <p:ph idx="1"/>
          </p:nvPr>
        </p:nvSpPr>
        <p:spPr>
          <a:xfrm>
            <a:off x="1151244" y="683342"/>
            <a:ext cx="10722077" cy="2892719"/>
          </a:xfrm>
        </p:spPr>
        <p:txBody>
          <a:bodyPr vert="horz" lIns="91440" tIns="45720" rIns="91440" bIns="45720" rtlCol="0" anchor="t">
            <a:normAutofit/>
          </a:bodyPr>
          <a:lstStyle/>
          <a:p>
            <a:r>
              <a:rPr lang="ja-JP" sz="3200">
                <a:ea typeface="+mn-lt"/>
                <a:cs typeface="+mn-lt"/>
              </a:rPr>
              <a:t>避難情報は、</a:t>
            </a:r>
            <a:r>
              <a:rPr lang="ja-JP" sz="3200" b="1">
                <a:solidFill>
                  <a:srgbClr val="FF0000"/>
                </a:solidFill>
                <a:ea typeface="+mn-lt"/>
                <a:cs typeface="+mn-lt"/>
              </a:rPr>
              <a:t>5 段階の「警戒レベル」</a:t>
            </a:r>
            <a:r>
              <a:rPr lang="ja-JP" sz="3200">
                <a:ea typeface="+mn-lt"/>
                <a:cs typeface="+mn-lt"/>
              </a:rPr>
              <a:t>で伝えられます。</a:t>
            </a:r>
            <a:br>
              <a:rPr lang="ja-JP" sz="3200" dirty="0">
                <a:ea typeface="+mn-lt"/>
                <a:cs typeface="+mn-lt"/>
              </a:rPr>
            </a:br>
            <a:r>
              <a:rPr lang="ja-JP" sz="3200">
                <a:ea typeface="+mn-lt"/>
                <a:cs typeface="+mn-lt"/>
              </a:rPr>
              <a:t>ご高齢者や障がいのある方、その支援者の方など、避難に時間がかかる方は、</a:t>
            </a:r>
            <a:r>
              <a:rPr lang="ja-JP" sz="3200" b="1">
                <a:solidFill>
                  <a:srgbClr val="FF0000"/>
                </a:solidFill>
                <a:ea typeface="+mn-lt"/>
                <a:cs typeface="+mn-lt"/>
              </a:rPr>
              <a:t>警戒レベル３「高齢者等避難」</a:t>
            </a:r>
            <a:r>
              <a:rPr lang="ja-JP" sz="3200">
                <a:ea typeface="+mn-lt"/>
                <a:cs typeface="+mn-lt"/>
              </a:rPr>
              <a:t>が発令されたら、危険な場所から安全な場所へ避難しましょう。</a:t>
            </a:r>
            <a:endParaRPr lang="ja-JP" altLang="en-US" sz="3200"/>
          </a:p>
        </p:txBody>
      </p:sp>
      <p:pic>
        <p:nvPicPr>
          <p:cNvPr id="5" name="図 4" descr="バッグ が含まれている画像&#10;&#10;説明は自動で生成されたものです">
            <a:extLst>
              <a:ext uri="{FF2B5EF4-FFF2-40B4-BE49-F238E27FC236}">
                <a16:creationId xmlns:a16="http://schemas.microsoft.com/office/drawing/2014/main" id="{CCEF5F75-429E-D63F-1F83-7D1A8E4EC953}"/>
              </a:ext>
            </a:extLst>
          </p:cNvPr>
          <p:cNvPicPr>
            <a:picLocks noChangeAspect="1"/>
          </p:cNvPicPr>
          <p:nvPr/>
        </p:nvPicPr>
        <p:blipFill>
          <a:blip r:embed="rId2"/>
          <a:stretch>
            <a:fillRect/>
          </a:stretch>
        </p:blipFill>
        <p:spPr>
          <a:xfrm>
            <a:off x="8890819" y="4829806"/>
            <a:ext cx="2743200" cy="1549162"/>
          </a:xfrm>
          <a:prstGeom prst="rect">
            <a:avLst/>
          </a:prstGeom>
        </p:spPr>
      </p:pic>
    </p:spTree>
    <p:extLst>
      <p:ext uri="{BB962C8B-B14F-4D97-AF65-F5344CB8AC3E}">
        <p14:creationId xmlns:p14="http://schemas.microsoft.com/office/powerpoint/2010/main" val="94937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ダイアグラム が含まれている画像&#10;&#10;説明は自動で生成されたものです">
            <a:extLst>
              <a:ext uri="{FF2B5EF4-FFF2-40B4-BE49-F238E27FC236}">
                <a16:creationId xmlns:a16="http://schemas.microsoft.com/office/drawing/2014/main" id="{8B1CB118-11DE-3BD6-1C78-DCD8798B23FA}"/>
              </a:ext>
            </a:extLst>
          </p:cNvPr>
          <p:cNvPicPr>
            <a:picLocks noGrp="1" noChangeAspect="1"/>
          </p:cNvPicPr>
          <p:nvPr>
            <p:ph idx="1"/>
          </p:nvPr>
        </p:nvPicPr>
        <p:blipFill>
          <a:blip r:embed="rId2"/>
          <a:stretch>
            <a:fillRect/>
          </a:stretch>
        </p:blipFill>
        <p:spPr>
          <a:xfrm>
            <a:off x="215465" y="109537"/>
            <a:ext cx="12040957" cy="6647028"/>
          </a:xfrm>
        </p:spPr>
      </p:pic>
    </p:spTree>
    <p:extLst>
      <p:ext uri="{BB962C8B-B14F-4D97-AF65-F5344CB8AC3E}">
        <p14:creationId xmlns:p14="http://schemas.microsoft.com/office/powerpoint/2010/main" val="218031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0BE3A18-E56C-E9D9-765D-F61F68F01654}"/>
              </a:ext>
            </a:extLst>
          </p:cNvPr>
          <p:cNvSpPr>
            <a:spLocks noGrp="1"/>
          </p:cNvSpPr>
          <p:nvPr>
            <p:ph idx="1"/>
          </p:nvPr>
        </p:nvSpPr>
        <p:spPr>
          <a:xfrm>
            <a:off x="1286438" y="806245"/>
            <a:ext cx="8915400" cy="3408913"/>
          </a:xfrm>
        </p:spPr>
        <p:txBody>
          <a:bodyPr vert="horz" lIns="91440" tIns="45720" rIns="91440" bIns="45720" rtlCol="0" anchor="t">
            <a:normAutofit/>
          </a:bodyPr>
          <a:lstStyle/>
          <a:p>
            <a:r>
              <a:rPr lang="ja-JP" sz="2800">
                <a:ea typeface="+mn-lt"/>
                <a:cs typeface="+mn-lt"/>
              </a:rPr>
              <a:t>緊急時の避難先は、市町村が指定する当該災害に対応した</a:t>
            </a:r>
            <a:r>
              <a:rPr lang="ja-JP" sz="2800" b="1">
                <a:solidFill>
                  <a:srgbClr val="FF0000"/>
                </a:solidFill>
                <a:ea typeface="+mn-lt"/>
                <a:cs typeface="+mn-lt"/>
              </a:rPr>
              <a:t>「指定緊急避難場所」</a:t>
            </a:r>
            <a:r>
              <a:rPr lang="ja-JP" sz="2800">
                <a:ea typeface="+mn-lt"/>
                <a:cs typeface="+mn-lt"/>
              </a:rPr>
              <a:t>や、</a:t>
            </a:r>
            <a:r>
              <a:rPr lang="ja-JP" sz="2800" b="1">
                <a:solidFill>
                  <a:srgbClr val="FF0000"/>
                </a:solidFill>
                <a:ea typeface="+mn-lt"/>
                <a:cs typeface="+mn-lt"/>
              </a:rPr>
              <a:t>安全な場所にある親戚・知人宅</a:t>
            </a:r>
            <a:r>
              <a:rPr lang="ja-JP" sz="2800">
                <a:ea typeface="+mn-lt"/>
                <a:cs typeface="+mn-lt"/>
              </a:rPr>
              <a:t>などが考えられます。「指定緊急避難場所」は、災害の種類ごとに安全な場所が指定されています。</a:t>
            </a:r>
          </a:p>
        </p:txBody>
      </p:sp>
      <p:pic>
        <p:nvPicPr>
          <p:cNvPr id="5" name="図 4" descr="バッグ が含まれている画像&#10;&#10;説明は自動で生成されたものです">
            <a:extLst>
              <a:ext uri="{FF2B5EF4-FFF2-40B4-BE49-F238E27FC236}">
                <a16:creationId xmlns:a16="http://schemas.microsoft.com/office/drawing/2014/main" id="{8C12A3D5-E752-DF9D-0F22-49A0A0E9D93A}"/>
              </a:ext>
            </a:extLst>
          </p:cNvPr>
          <p:cNvPicPr>
            <a:picLocks noChangeAspect="1"/>
          </p:cNvPicPr>
          <p:nvPr/>
        </p:nvPicPr>
        <p:blipFill>
          <a:blip r:embed="rId2"/>
          <a:stretch>
            <a:fillRect/>
          </a:stretch>
        </p:blipFill>
        <p:spPr>
          <a:xfrm>
            <a:off x="8890819" y="4829806"/>
            <a:ext cx="2743200" cy="1549162"/>
          </a:xfrm>
          <a:prstGeom prst="rect">
            <a:avLst/>
          </a:prstGeom>
        </p:spPr>
      </p:pic>
    </p:spTree>
    <p:extLst>
      <p:ext uri="{BB962C8B-B14F-4D97-AF65-F5344CB8AC3E}">
        <p14:creationId xmlns:p14="http://schemas.microsoft.com/office/powerpoint/2010/main" val="228282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0BE3A18-E56C-E9D9-765D-F61F68F01654}"/>
              </a:ext>
            </a:extLst>
          </p:cNvPr>
          <p:cNvSpPr>
            <a:spLocks noGrp="1"/>
          </p:cNvSpPr>
          <p:nvPr>
            <p:ph idx="1"/>
          </p:nvPr>
        </p:nvSpPr>
        <p:spPr>
          <a:xfrm>
            <a:off x="1274147" y="806245"/>
            <a:ext cx="8915400" cy="1897203"/>
          </a:xfrm>
        </p:spPr>
        <p:txBody>
          <a:bodyPr vert="horz" lIns="91440" tIns="45720" rIns="91440" bIns="45720" rtlCol="0" anchor="t">
            <a:normAutofit/>
          </a:bodyPr>
          <a:lstStyle/>
          <a:p>
            <a:r>
              <a:rPr lang="ja-JP" altLang="en-US" sz="3200">
                <a:ea typeface="メイリオ"/>
              </a:rPr>
              <a:t>サービス付き高齢者向け住宅ふらっとの避難所は、住宅型有料老人ホームに避難することになってます。</a:t>
            </a:r>
          </a:p>
          <a:p>
            <a:endParaRPr lang="ja-JP" altLang="en-US" dirty="0">
              <a:ea typeface="メイリオ"/>
            </a:endParaRPr>
          </a:p>
        </p:txBody>
      </p:sp>
      <p:pic>
        <p:nvPicPr>
          <p:cNvPr id="5" name="図 4" descr="バッグ が含まれている画像&#10;&#10;説明は自動で生成されたものです">
            <a:extLst>
              <a:ext uri="{FF2B5EF4-FFF2-40B4-BE49-F238E27FC236}">
                <a16:creationId xmlns:a16="http://schemas.microsoft.com/office/drawing/2014/main" id="{2A74EBC6-C8A2-25FC-C299-CD3AE3A8BE20}"/>
              </a:ext>
            </a:extLst>
          </p:cNvPr>
          <p:cNvPicPr>
            <a:picLocks noChangeAspect="1"/>
          </p:cNvPicPr>
          <p:nvPr/>
        </p:nvPicPr>
        <p:blipFill>
          <a:blip r:embed="rId2"/>
          <a:stretch>
            <a:fillRect/>
          </a:stretch>
        </p:blipFill>
        <p:spPr>
          <a:xfrm>
            <a:off x="9566787" y="5309129"/>
            <a:ext cx="2743200" cy="1549162"/>
          </a:xfrm>
          <a:prstGeom prst="rect">
            <a:avLst/>
          </a:prstGeom>
        </p:spPr>
      </p:pic>
      <p:pic>
        <p:nvPicPr>
          <p:cNvPr id="6" name="図 6" descr="部屋 が含まれている画像&#10;&#10;説明は自動で生成されたものです">
            <a:extLst>
              <a:ext uri="{FF2B5EF4-FFF2-40B4-BE49-F238E27FC236}">
                <a16:creationId xmlns:a16="http://schemas.microsoft.com/office/drawing/2014/main" id="{36B61EB1-D398-AF9A-D761-B42842E60531}"/>
              </a:ext>
            </a:extLst>
          </p:cNvPr>
          <p:cNvPicPr>
            <a:picLocks noChangeAspect="1"/>
          </p:cNvPicPr>
          <p:nvPr/>
        </p:nvPicPr>
        <p:blipFill>
          <a:blip r:embed="rId3"/>
          <a:stretch>
            <a:fillRect/>
          </a:stretch>
        </p:blipFill>
        <p:spPr>
          <a:xfrm>
            <a:off x="951271" y="2550512"/>
            <a:ext cx="2743200" cy="3330137"/>
          </a:xfrm>
          <a:prstGeom prst="rect">
            <a:avLst/>
          </a:prstGeom>
        </p:spPr>
      </p:pic>
      <p:pic>
        <p:nvPicPr>
          <p:cNvPr id="7" name="図 7" descr="挿絵, 記号 が含まれている画像&#10;&#10;説明は自動で生成されたものです">
            <a:extLst>
              <a:ext uri="{FF2B5EF4-FFF2-40B4-BE49-F238E27FC236}">
                <a16:creationId xmlns:a16="http://schemas.microsoft.com/office/drawing/2014/main" id="{B3F614A8-AF59-7CCA-0262-688B1E3C7BE5}"/>
              </a:ext>
            </a:extLst>
          </p:cNvPr>
          <p:cNvPicPr>
            <a:picLocks noChangeAspect="1"/>
          </p:cNvPicPr>
          <p:nvPr/>
        </p:nvPicPr>
        <p:blipFill>
          <a:blip r:embed="rId4"/>
          <a:stretch>
            <a:fillRect/>
          </a:stretch>
        </p:blipFill>
        <p:spPr>
          <a:xfrm>
            <a:off x="3495368" y="2520863"/>
            <a:ext cx="2743200" cy="3340274"/>
          </a:xfrm>
          <a:prstGeom prst="rect">
            <a:avLst/>
          </a:prstGeom>
        </p:spPr>
      </p:pic>
      <p:pic>
        <p:nvPicPr>
          <p:cNvPr id="8" name="図 8" descr="テキスト, 本 が含まれている画像&#10;&#10;説明は自動で生成されたものです">
            <a:extLst>
              <a:ext uri="{FF2B5EF4-FFF2-40B4-BE49-F238E27FC236}">
                <a16:creationId xmlns:a16="http://schemas.microsoft.com/office/drawing/2014/main" id="{13B892A6-9BE2-493B-9668-6E928D903707}"/>
              </a:ext>
            </a:extLst>
          </p:cNvPr>
          <p:cNvPicPr>
            <a:picLocks noChangeAspect="1"/>
          </p:cNvPicPr>
          <p:nvPr/>
        </p:nvPicPr>
        <p:blipFill>
          <a:blip r:embed="rId5"/>
          <a:stretch>
            <a:fillRect/>
          </a:stretch>
        </p:blipFill>
        <p:spPr>
          <a:xfrm>
            <a:off x="6100916" y="2515592"/>
            <a:ext cx="2743200" cy="2883784"/>
          </a:xfrm>
          <a:prstGeom prst="rect">
            <a:avLst/>
          </a:prstGeom>
        </p:spPr>
      </p:pic>
      <p:pic>
        <p:nvPicPr>
          <p:cNvPr id="9" name="図 9">
            <a:extLst>
              <a:ext uri="{FF2B5EF4-FFF2-40B4-BE49-F238E27FC236}">
                <a16:creationId xmlns:a16="http://schemas.microsoft.com/office/drawing/2014/main" id="{0C01CDE2-5DC0-C4E9-350F-69CB96DFF4BD}"/>
              </a:ext>
            </a:extLst>
          </p:cNvPr>
          <p:cNvPicPr>
            <a:picLocks noChangeAspect="1"/>
          </p:cNvPicPr>
          <p:nvPr/>
        </p:nvPicPr>
        <p:blipFill>
          <a:blip r:embed="rId6"/>
          <a:stretch>
            <a:fillRect/>
          </a:stretch>
        </p:blipFill>
        <p:spPr>
          <a:xfrm>
            <a:off x="8755626" y="2459820"/>
            <a:ext cx="2743200" cy="3265714"/>
          </a:xfrm>
          <a:prstGeom prst="rect">
            <a:avLst/>
          </a:prstGeom>
        </p:spPr>
      </p:pic>
    </p:spTree>
    <p:extLst>
      <p:ext uri="{BB962C8B-B14F-4D97-AF65-F5344CB8AC3E}">
        <p14:creationId xmlns:p14="http://schemas.microsoft.com/office/powerpoint/2010/main" val="229506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5"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6"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7"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8"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9"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0"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1"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2"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3"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4"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5"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6"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8"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5" name="テキスト ボックス 4">
            <a:extLst>
              <a:ext uri="{FF2B5EF4-FFF2-40B4-BE49-F238E27FC236}">
                <a16:creationId xmlns:a16="http://schemas.microsoft.com/office/drawing/2014/main" id="{C488B94A-EC62-966A-A8F9-7772A4019A09}"/>
              </a:ext>
            </a:extLst>
          </p:cNvPr>
          <p:cNvSpPr txBox="1"/>
          <p:nvPr/>
        </p:nvSpPr>
        <p:spPr>
          <a:xfrm>
            <a:off x="987215" y="1318590"/>
            <a:ext cx="5102159" cy="422082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0"/>
              </a:spcBef>
              <a:spcAft>
                <a:spcPts val="600"/>
              </a:spcAft>
            </a:pPr>
            <a:r>
              <a:rPr lang="ja-JP" altLang="en-US" sz="5400">
                <a:solidFill>
                  <a:srgbClr val="FFFFFF"/>
                </a:solidFill>
                <a:latin typeface="+mj-lt"/>
                <a:ea typeface="+mj-ea"/>
                <a:cs typeface="+mj-cs"/>
              </a:rPr>
              <a:t>土砂災害の前兆現象とは</a:t>
            </a:r>
          </a:p>
        </p:txBody>
      </p:sp>
    </p:spTree>
    <p:extLst>
      <p:ext uri="{BB962C8B-B14F-4D97-AF65-F5344CB8AC3E}">
        <p14:creationId xmlns:p14="http://schemas.microsoft.com/office/powerpoint/2010/main" val="393762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DFB6268-DCDD-1458-AEED-17701E9D91B1}"/>
              </a:ext>
            </a:extLst>
          </p:cNvPr>
          <p:cNvSpPr>
            <a:spLocks noGrp="1"/>
          </p:cNvSpPr>
          <p:nvPr>
            <p:ph idx="1"/>
          </p:nvPr>
        </p:nvSpPr>
        <p:spPr>
          <a:xfrm>
            <a:off x="340083" y="1482213"/>
            <a:ext cx="8915400" cy="4318396"/>
          </a:xfrm>
        </p:spPr>
        <p:txBody>
          <a:bodyPr vert="horz" lIns="91440" tIns="45720" rIns="91440" bIns="45720" rtlCol="0" anchor="t">
            <a:normAutofit/>
          </a:bodyPr>
          <a:lstStyle/>
          <a:p>
            <a:r>
              <a:rPr lang="ja-JP" b="1">
                <a:ea typeface="+mn-lt"/>
                <a:cs typeface="+mn-lt"/>
              </a:rPr>
              <a:t>1）がけ崩れ</a:t>
            </a:r>
            <a:endParaRPr lang="ja-JP" altLang="en-US"/>
          </a:p>
          <a:p>
            <a:r>
              <a:rPr lang="ja-JP" b="1">
                <a:ea typeface="+mn-lt"/>
                <a:cs typeface="+mn-lt"/>
              </a:rPr>
              <a:t>・特徴</a:t>
            </a:r>
            <a:br>
              <a:rPr lang="ja-JP" b="1" dirty="0">
                <a:ea typeface="+mn-lt"/>
                <a:cs typeface="+mn-lt"/>
              </a:rPr>
            </a:br>
            <a:r>
              <a:rPr lang="ja-JP" b="1">
                <a:ea typeface="+mn-lt"/>
                <a:cs typeface="+mn-lt"/>
              </a:rPr>
              <a:t>斜面の地表に近い部分が、雨水の浸透や地震等でゆるみ、突然、崩れ落ちる現象。崩れ落ちるまでの時間がごく短いため、人家の近くでは逃げ遅れも発生し、人命を奪うことが多い。</a:t>
            </a:r>
            <a:endParaRPr lang="ja-JP"/>
          </a:p>
          <a:p>
            <a:r>
              <a:rPr lang="en-US" b="1" dirty="0">
                <a:ea typeface="+mn-lt"/>
                <a:cs typeface="+mn-lt"/>
              </a:rPr>
              <a:t>・</a:t>
            </a:r>
            <a:r>
              <a:rPr lang="en-US" b="1" dirty="0" err="1">
                <a:ea typeface="+mn-lt"/>
                <a:cs typeface="+mn-lt"/>
              </a:rPr>
              <a:t>主な前兆現象</a:t>
            </a:r>
            <a:br>
              <a:rPr lang="en-US" b="1" dirty="0">
                <a:ea typeface="+mn-lt"/>
                <a:cs typeface="+mn-lt"/>
              </a:rPr>
            </a:br>
            <a:r>
              <a:rPr lang="en-US" b="1" dirty="0" err="1">
                <a:ea typeface="+mn-lt"/>
                <a:cs typeface="+mn-lt"/>
              </a:rPr>
              <a:t>がけにひび割れができる</a:t>
            </a:r>
            <a:br>
              <a:rPr lang="en-US" b="1" dirty="0">
                <a:ea typeface="+mn-lt"/>
                <a:cs typeface="+mn-lt"/>
              </a:rPr>
            </a:br>
            <a:r>
              <a:rPr lang="en-US" b="1" err="1">
                <a:ea typeface="+mn-lt"/>
                <a:cs typeface="+mn-lt"/>
              </a:rPr>
              <a:t>小石がパラパラと落ちてくる</a:t>
            </a:r>
            <a:br>
              <a:rPr lang="en-US" b="1" dirty="0">
                <a:ea typeface="+mn-lt"/>
                <a:cs typeface="+mn-lt"/>
              </a:rPr>
            </a:br>
            <a:r>
              <a:rPr lang="en-US" b="1" err="1">
                <a:ea typeface="+mn-lt"/>
                <a:cs typeface="+mn-lt"/>
              </a:rPr>
              <a:t>がけから水が湧き出る</a:t>
            </a:r>
            <a:br>
              <a:rPr lang="en-US" b="1" dirty="0">
                <a:ea typeface="+mn-lt"/>
                <a:cs typeface="+mn-lt"/>
              </a:rPr>
            </a:br>
            <a:r>
              <a:rPr lang="en-US" b="1" err="1">
                <a:ea typeface="+mn-lt"/>
                <a:cs typeface="+mn-lt"/>
              </a:rPr>
              <a:t>湧き水が止まる・濁る</a:t>
            </a:r>
            <a:br>
              <a:rPr lang="en-US" b="1" dirty="0">
                <a:ea typeface="+mn-lt"/>
                <a:cs typeface="+mn-lt"/>
              </a:rPr>
            </a:br>
            <a:r>
              <a:rPr lang="en-US" b="1" dirty="0" err="1">
                <a:ea typeface="+mn-lt"/>
                <a:cs typeface="+mn-lt"/>
              </a:rPr>
              <a:t>地鳴りがする</a:t>
            </a:r>
            <a:br>
              <a:rPr lang="en-US" altLang="ja-JP" dirty="0"/>
            </a:br>
            <a:endParaRPr lang="en-US" altLang="ja-JP" dirty="0"/>
          </a:p>
          <a:p>
            <a:endParaRPr lang="ja-JP" altLang="en-US" dirty="0">
              <a:ea typeface="メイリオ"/>
            </a:endParaRPr>
          </a:p>
        </p:txBody>
      </p:sp>
      <p:pic>
        <p:nvPicPr>
          <p:cNvPr id="4" name="図 4" descr="冷蔵庫 が含まれている画像&#10;&#10;説明は自動で生成されたものです">
            <a:extLst>
              <a:ext uri="{FF2B5EF4-FFF2-40B4-BE49-F238E27FC236}">
                <a16:creationId xmlns:a16="http://schemas.microsoft.com/office/drawing/2014/main" id="{788E05D9-BEE0-242E-A9FC-7BCF2FE393B6}"/>
              </a:ext>
            </a:extLst>
          </p:cNvPr>
          <p:cNvPicPr>
            <a:picLocks noChangeAspect="1"/>
          </p:cNvPicPr>
          <p:nvPr/>
        </p:nvPicPr>
        <p:blipFill>
          <a:blip r:embed="rId2"/>
          <a:stretch>
            <a:fillRect/>
          </a:stretch>
        </p:blipFill>
        <p:spPr>
          <a:xfrm>
            <a:off x="9604887" y="1321210"/>
            <a:ext cx="1905000" cy="1905000"/>
          </a:xfrm>
          <a:prstGeom prst="rect">
            <a:avLst/>
          </a:prstGeom>
        </p:spPr>
      </p:pic>
      <p:pic>
        <p:nvPicPr>
          <p:cNvPr id="5" name="図 5">
            <a:extLst>
              <a:ext uri="{FF2B5EF4-FFF2-40B4-BE49-F238E27FC236}">
                <a16:creationId xmlns:a16="http://schemas.microsoft.com/office/drawing/2014/main" id="{DD7F378C-1445-8203-EEC2-BFC23188976D}"/>
              </a:ext>
            </a:extLst>
          </p:cNvPr>
          <p:cNvPicPr>
            <a:picLocks noChangeAspect="1"/>
          </p:cNvPicPr>
          <p:nvPr/>
        </p:nvPicPr>
        <p:blipFill>
          <a:blip r:embed="rId3"/>
          <a:stretch>
            <a:fillRect/>
          </a:stretch>
        </p:blipFill>
        <p:spPr>
          <a:xfrm>
            <a:off x="4909984" y="3096085"/>
            <a:ext cx="1905000" cy="2066925"/>
          </a:xfrm>
          <a:prstGeom prst="rect">
            <a:avLst/>
          </a:prstGeom>
        </p:spPr>
      </p:pic>
      <p:pic>
        <p:nvPicPr>
          <p:cNvPr id="6" name="図 6">
            <a:extLst>
              <a:ext uri="{FF2B5EF4-FFF2-40B4-BE49-F238E27FC236}">
                <a16:creationId xmlns:a16="http://schemas.microsoft.com/office/drawing/2014/main" id="{C9249F1E-1C1B-52CC-1142-1348AD6CA111}"/>
              </a:ext>
            </a:extLst>
          </p:cNvPr>
          <p:cNvPicPr>
            <a:picLocks noChangeAspect="1"/>
          </p:cNvPicPr>
          <p:nvPr/>
        </p:nvPicPr>
        <p:blipFill>
          <a:blip r:embed="rId4"/>
          <a:stretch>
            <a:fillRect/>
          </a:stretch>
        </p:blipFill>
        <p:spPr>
          <a:xfrm>
            <a:off x="7134532" y="3096085"/>
            <a:ext cx="1905000" cy="2066925"/>
          </a:xfrm>
          <a:prstGeom prst="rect">
            <a:avLst/>
          </a:prstGeom>
        </p:spPr>
      </p:pic>
    </p:spTree>
    <p:extLst>
      <p:ext uri="{BB962C8B-B14F-4D97-AF65-F5344CB8AC3E}">
        <p14:creationId xmlns:p14="http://schemas.microsoft.com/office/powerpoint/2010/main" val="2914037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ワイド画面</PresentationFormat>
  <Slides>13</Slides>
  <Notes>0</Notes>
  <HiddenSlides>0</HiddenSlide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Wisp</vt:lpstr>
      <vt:lpstr>　土砂災害について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さ</dc:title>
  <dc:creator/>
  <cp:revision>182</cp:revision>
  <dcterms:created xsi:type="dcterms:W3CDTF">2022-04-19T14:17:44Z</dcterms:created>
  <dcterms:modified xsi:type="dcterms:W3CDTF">2022-07-10T00:40:55Z</dcterms:modified>
</cp:coreProperties>
</file>